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3" r:id="rId1"/>
  </p:sldMasterIdLst>
  <p:notesMasterIdLst>
    <p:notesMasterId r:id="rId4"/>
  </p:notesMasterIdLst>
  <p:sldIdLst>
    <p:sldId id="275" r:id="rId2"/>
    <p:sldId id="276" r:id="rId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FA9"/>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A3E15-2235-E741-BD1B-4A7675CD366A}" v="24" dt="2020-12-13T07:16:40.7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146" autoAdjust="0"/>
  </p:normalViewPr>
  <p:slideViewPr>
    <p:cSldViewPr snapToGrid="0" snapToObjects="1">
      <p:cViewPr varScale="1">
        <p:scale>
          <a:sx n="116" d="100"/>
          <a:sy n="116" d="100"/>
        </p:scale>
        <p:origin x="4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heme" Target="theme/theme1.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夏子 梅村" userId="709d3e7aeba17bbb" providerId="LiveId" clId="{99DA3E15-2235-E741-BD1B-4A7675CD366A}"/>
    <pc:docChg chg="undo redo custSel addSld modSld">
      <pc:chgData name="夏子 梅村" userId="709d3e7aeba17bbb" providerId="LiveId" clId="{99DA3E15-2235-E741-BD1B-4A7675CD366A}" dt="2020-12-13T07:59:52.305" v="1856" actId="20577"/>
      <pc:docMkLst>
        <pc:docMk/>
      </pc:docMkLst>
      <pc:sldChg chg="addSp modSp mod">
        <pc:chgData name="夏子 梅村" userId="709d3e7aeba17bbb" providerId="LiveId" clId="{99DA3E15-2235-E741-BD1B-4A7675CD366A}" dt="2020-12-13T06:47:46.806" v="1601" actId="14100"/>
        <pc:sldMkLst>
          <pc:docMk/>
          <pc:sldMk cId="296688301" sldId="259"/>
        </pc:sldMkLst>
        <pc:spChg chg="mod">
          <ac:chgData name="夏子 梅村" userId="709d3e7aeba17bbb" providerId="LiveId" clId="{99DA3E15-2235-E741-BD1B-4A7675CD366A}" dt="2020-12-13T05:33:11.264" v="737" actId="1035"/>
          <ac:spMkLst>
            <pc:docMk/>
            <pc:sldMk cId="296688301" sldId="259"/>
            <ac:spMk id="12" creationId="{97019001-47A7-694B-B079-8B27A46A92ED}"/>
          </ac:spMkLst>
        </pc:spChg>
        <pc:spChg chg="mod">
          <ac:chgData name="夏子 梅村" userId="709d3e7aeba17bbb" providerId="LiveId" clId="{99DA3E15-2235-E741-BD1B-4A7675CD366A}" dt="2020-12-13T05:29:29.055" v="652" actId="20577"/>
          <ac:spMkLst>
            <pc:docMk/>
            <pc:sldMk cId="296688301" sldId="259"/>
            <ac:spMk id="15" creationId="{F625B3BD-ED8F-8344-ABCB-AF0037089E12}"/>
          </ac:spMkLst>
        </pc:spChg>
        <pc:spChg chg="mod">
          <ac:chgData name="夏子 梅村" userId="709d3e7aeba17bbb" providerId="LiveId" clId="{99DA3E15-2235-E741-BD1B-4A7675CD366A}" dt="2020-12-13T05:29:33.020" v="655" actId="20577"/>
          <ac:spMkLst>
            <pc:docMk/>
            <pc:sldMk cId="296688301" sldId="259"/>
            <ac:spMk id="26" creationId="{B8524E71-2F42-0240-905D-4D98CDBF1622}"/>
          </ac:spMkLst>
        </pc:spChg>
        <pc:spChg chg="mod">
          <ac:chgData name="夏子 梅村" userId="709d3e7aeba17bbb" providerId="LiveId" clId="{99DA3E15-2235-E741-BD1B-4A7675CD366A}" dt="2020-12-13T05:29:34.771" v="657" actId="20577"/>
          <ac:spMkLst>
            <pc:docMk/>
            <pc:sldMk cId="296688301" sldId="259"/>
            <ac:spMk id="28" creationId="{F6B456BE-E301-F540-81C2-AF33C417E048}"/>
          </ac:spMkLst>
        </pc:spChg>
        <pc:spChg chg="mod">
          <ac:chgData name="夏子 梅村" userId="709d3e7aeba17bbb" providerId="LiveId" clId="{99DA3E15-2235-E741-BD1B-4A7675CD366A}" dt="2020-12-13T05:47:51.228" v="822" actId="1036"/>
          <ac:spMkLst>
            <pc:docMk/>
            <pc:sldMk cId="296688301" sldId="259"/>
            <ac:spMk id="37" creationId="{2E759B74-65D4-9D48-BCDF-7C4C6660DFF5}"/>
          </ac:spMkLst>
        </pc:spChg>
        <pc:spChg chg="mod">
          <ac:chgData name="夏子 梅村" userId="709d3e7aeba17bbb" providerId="LiveId" clId="{99DA3E15-2235-E741-BD1B-4A7675CD366A}" dt="2020-12-13T05:27:51.749" v="630" actId="14100"/>
          <ac:spMkLst>
            <pc:docMk/>
            <pc:sldMk cId="296688301" sldId="259"/>
            <ac:spMk id="39" creationId="{80CF3603-B05C-6E4D-8B3D-37025E9D4AD1}"/>
          </ac:spMkLst>
        </pc:spChg>
        <pc:spChg chg="mod">
          <ac:chgData name="夏子 梅村" userId="709d3e7aeba17bbb" providerId="LiveId" clId="{99DA3E15-2235-E741-BD1B-4A7675CD366A}" dt="2020-12-13T05:47:57.974" v="824" actId="1036"/>
          <ac:spMkLst>
            <pc:docMk/>
            <pc:sldMk cId="296688301" sldId="259"/>
            <ac:spMk id="40" creationId="{3218DF99-CAF1-1844-9988-1DE6A01CE3F6}"/>
          </ac:spMkLst>
        </pc:spChg>
        <pc:spChg chg="mod">
          <ac:chgData name="夏子 梅村" userId="709d3e7aeba17bbb" providerId="LiveId" clId="{99DA3E15-2235-E741-BD1B-4A7675CD366A}" dt="2020-12-13T05:26:19.410" v="577" actId="1036"/>
          <ac:spMkLst>
            <pc:docMk/>
            <pc:sldMk cId="296688301" sldId="259"/>
            <ac:spMk id="42" creationId="{8B1512FA-90B2-5945-B91A-5744ED67155D}"/>
          </ac:spMkLst>
        </pc:spChg>
        <pc:spChg chg="mod">
          <ac:chgData name="夏子 梅村" userId="709d3e7aeba17bbb" providerId="LiveId" clId="{99DA3E15-2235-E741-BD1B-4A7675CD366A}" dt="2020-12-13T05:33:11.264" v="737" actId="1035"/>
          <ac:spMkLst>
            <pc:docMk/>
            <pc:sldMk cId="296688301" sldId="259"/>
            <ac:spMk id="49" creationId="{4285033F-ECFB-3649-B8FC-448F0829AF68}"/>
          </ac:spMkLst>
        </pc:spChg>
        <pc:spChg chg="add mod">
          <ac:chgData name="夏子 梅村" userId="709d3e7aeba17bbb" providerId="LiveId" clId="{99DA3E15-2235-E741-BD1B-4A7675CD366A}" dt="2020-12-13T05:33:46.656" v="738" actId="1035"/>
          <ac:spMkLst>
            <pc:docMk/>
            <pc:sldMk cId="296688301" sldId="259"/>
            <ac:spMk id="65" creationId="{8B9B2B53-2EF5-1A4C-AA16-C40D68B75EF5}"/>
          </ac:spMkLst>
        </pc:spChg>
        <pc:spChg chg="add mod">
          <ac:chgData name="夏子 梅村" userId="709d3e7aeba17bbb" providerId="LiveId" clId="{99DA3E15-2235-E741-BD1B-4A7675CD366A}" dt="2020-12-13T05:45:41.187" v="773" actId="1076"/>
          <ac:spMkLst>
            <pc:docMk/>
            <pc:sldMk cId="296688301" sldId="259"/>
            <ac:spMk id="66" creationId="{463B40CB-EA41-7C42-8E75-B1A6925577F2}"/>
          </ac:spMkLst>
        </pc:spChg>
        <pc:spChg chg="add mod">
          <ac:chgData name="夏子 梅村" userId="709d3e7aeba17bbb" providerId="LiveId" clId="{99DA3E15-2235-E741-BD1B-4A7675CD366A}" dt="2020-12-13T05:47:57.974" v="824" actId="1036"/>
          <ac:spMkLst>
            <pc:docMk/>
            <pc:sldMk cId="296688301" sldId="259"/>
            <ac:spMk id="67" creationId="{5E880C4F-CBF9-BC43-9216-86F637004CC7}"/>
          </ac:spMkLst>
        </pc:spChg>
        <pc:spChg chg="mod">
          <ac:chgData name="夏子 梅村" userId="709d3e7aeba17bbb" providerId="LiveId" clId="{99DA3E15-2235-E741-BD1B-4A7675CD366A}" dt="2020-12-13T05:26:19.410" v="577" actId="1036"/>
          <ac:spMkLst>
            <pc:docMk/>
            <pc:sldMk cId="296688301" sldId="259"/>
            <ac:spMk id="70" creationId="{9C856127-6D4A-E140-B9CD-7103E1FA4DD4}"/>
          </ac:spMkLst>
        </pc:spChg>
        <pc:spChg chg="mod">
          <ac:chgData name="夏子 梅村" userId="709d3e7aeba17bbb" providerId="LiveId" clId="{99DA3E15-2235-E741-BD1B-4A7675CD366A}" dt="2020-12-13T05:26:19.410" v="577" actId="1036"/>
          <ac:spMkLst>
            <pc:docMk/>
            <pc:sldMk cId="296688301" sldId="259"/>
            <ac:spMk id="71" creationId="{BDD68B86-6AA2-304E-A8DF-EEB49886D695}"/>
          </ac:spMkLst>
        </pc:spChg>
        <pc:spChg chg="add mod">
          <ac:chgData name="夏子 梅村" userId="709d3e7aeba17bbb" providerId="LiveId" clId="{99DA3E15-2235-E741-BD1B-4A7675CD366A}" dt="2020-12-13T05:45:41.187" v="773" actId="1076"/>
          <ac:spMkLst>
            <pc:docMk/>
            <pc:sldMk cId="296688301" sldId="259"/>
            <ac:spMk id="72" creationId="{44E79E80-C058-724D-91AF-4754351EB4A8}"/>
          </ac:spMkLst>
        </pc:spChg>
        <pc:spChg chg="add mod">
          <ac:chgData name="夏子 梅村" userId="709d3e7aeba17bbb" providerId="LiveId" clId="{99DA3E15-2235-E741-BD1B-4A7675CD366A}" dt="2020-12-13T05:45:39.779" v="772" actId="1076"/>
          <ac:spMkLst>
            <pc:docMk/>
            <pc:sldMk cId="296688301" sldId="259"/>
            <ac:spMk id="73" creationId="{9542825A-CBF1-0E4E-9AD6-073C2C601CB2}"/>
          </ac:spMkLst>
        </pc:spChg>
        <pc:spChg chg="mod">
          <ac:chgData name="夏子 梅村" userId="709d3e7aeba17bbb" providerId="LiveId" clId="{99DA3E15-2235-E741-BD1B-4A7675CD366A}" dt="2020-12-13T05:26:19.410" v="577" actId="1036"/>
          <ac:spMkLst>
            <pc:docMk/>
            <pc:sldMk cId="296688301" sldId="259"/>
            <ac:spMk id="74" creationId="{4B46FB30-FA35-534C-96E6-F94F83284D96}"/>
          </ac:spMkLst>
        </pc:spChg>
        <pc:spChg chg="add mod">
          <ac:chgData name="夏子 梅村" userId="709d3e7aeba17bbb" providerId="LiveId" clId="{99DA3E15-2235-E741-BD1B-4A7675CD366A}" dt="2020-12-13T05:47:57.974" v="824" actId="1036"/>
          <ac:spMkLst>
            <pc:docMk/>
            <pc:sldMk cId="296688301" sldId="259"/>
            <ac:spMk id="75" creationId="{77B71FEA-0C21-0F46-9A8E-80AE9AD2D85D}"/>
          </ac:spMkLst>
        </pc:spChg>
        <pc:spChg chg="add mod">
          <ac:chgData name="夏子 梅村" userId="709d3e7aeba17bbb" providerId="LiveId" clId="{99DA3E15-2235-E741-BD1B-4A7675CD366A}" dt="2020-12-13T05:45:39.779" v="772" actId="1076"/>
          <ac:spMkLst>
            <pc:docMk/>
            <pc:sldMk cId="296688301" sldId="259"/>
            <ac:spMk id="76" creationId="{0CC83D82-DD73-6D49-AE4F-91E9509ECD59}"/>
          </ac:spMkLst>
        </pc:spChg>
        <pc:spChg chg="mod">
          <ac:chgData name="夏子 梅村" userId="709d3e7aeba17bbb" providerId="LiveId" clId="{99DA3E15-2235-E741-BD1B-4A7675CD366A}" dt="2020-12-13T04:40:03.589" v="124" actId="14100"/>
          <ac:spMkLst>
            <pc:docMk/>
            <pc:sldMk cId="296688301" sldId="259"/>
            <ac:spMk id="78" creationId="{15337364-4327-D549-B1F8-8D823490C2ED}"/>
          </ac:spMkLst>
        </pc:spChg>
        <pc:spChg chg="add mod">
          <ac:chgData name="夏子 梅村" userId="709d3e7aeba17bbb" providerId="LiveId" clId="{99DA3E15-2235-E741-BD1B-4A7675CD366A}" dt="2020-12-13T05:33:53.449" v="740" actId="1037"/>
          <ac:spMkLst>
            <pc:docMk/>
            <pc:sldMk cId="296688301" sldId="259"/>
            <ac:spMk id="79" creationId="{50557093-11FC-A840-86E0-EA0BA3B8E5F6}"/>
          </ac:spMkLst>
        </pc:spChg>
        <pc:spChg chg="mod">
          <ac:chgData name="夏子 梅村" userId="709d3e7aeba17bbb" providerId="LiveId" clId="{99DA3E15-2235-E741-BD1B-4A7675CD366A}" dt="2020-12-13T05:47:23.270" v="812" actId="20577"/>
          <ac:spMkLst>
            <pc:docMk/>
            <pc:sldMk cId="296688301" sldId="259"/>
            <ac:spMk id="84" creationId="{ED688040-8F3E-5445-B384-C04B3832F69C}"/>
          </ac:spMkLst>
        </pc:spChg>
        <pc:spChg chg="mod">
          <ac:chgData name="夏子 梅村" userId="709d3e7aeba17bbb" providerId="LiveId" clId="{99DA3E15-2235-E741-BD1B-4A7675CD366A}" dt="2020-12-13T05:33:11.264" v="737" actId="1035"/>
          <ac:spMkLst>
            <pc:docMk/>
            <pc:sldMk cId="296688301" sldId="259"/>
            <ac:spMk id="85" creationId="{ACA40141-B580-CF4A-B44E-EBD24F296D3F}"/>
          </ac:spMkLst>
        </pc:spChg>
        <pc:spChg chg="mod">
          <ac:chgData name="夏子 梅村" userId="709d3e7aeba17bbb" providerId="LiveId" clId="{99DA3E15-2235-E741-BD1B-4A7675CD366A}" dt="2020-12-13T05:47:51.228" v="822" actId="1036"/>
          <ac:spMkLst>
            <pc:docMk/>
            <pc:sldMk cId="296688301" sldId="259"/>
            <ac:spMk id="86" creationId="{A6A72817-43A2-BC46-8364-85D3100A510E}"/>
          </ac:spMkLst>
        </pc:spChg>
        <pc:spChg chg="mod">
          <ac:chgData name="夏子 梅村" userId="709d3e7aeba17bbb" providerId="LiveId" clId="{99DA3E15-2235-E741-BD1B-4A7675CD366A}" dt="2020-12-13T05:26:19.410" v="577" actId="1036"/>
          <ac:spMkLst>
            <pc:docMk/>
            <pc:sldMk cId="296688301" sldId="259"/>
            <ac:spMk id="87" creationId="{C7E12C6B-4F8F-1B47-8474-2524BDC12B1F}"/>
          </ac:spMkLst>
        </pc:spChg>
        <pc:spChg chg="mod">
          <ac:chgData name="夏子 梅村" userId="709d3e7aeba17bbb" providerId="LiveId" clId="{99DA3E15-2235-E741-BD1B-4A7675CD366A}" dt="2020-12-13T05:33:11.264" v="737" actId="1035"/>
          <ac:spMkLst>
            <pc:docMk/>
            <pc:sldMk cId="296688301" sldId="259"/>
            <ac:spMk id="88" creationId="{02153D58-E9FC-3C43-91AA-21D5BA82881A}"/>
          </ac:spMkLst>
        </pc:spChg>
        <pc:spChg chg="mod">
          <ac:chgData name="夏子 梅村" userId="709d3e7aeba17bbb" providerId="LiveId" clId="{99DA3E15-2235-E741-BD1B-4A7675CD366A}" dt="2020-12-13T05:26:19.410" v="577" actId="1036"/>
          <ac:spMkLst>
            <pc:docMk/>
            <pc:sldMk cId="296688301" sldId="259"/>
            <ac:spMk id="89" creationId="{3F328AFC-1519-624D-9ECB-2CB0F921B155}"/>
          </ac:spMkLst>
        </pc:spChg>
        <pc:spChg chg="mod">
          <ac:chgData name="夏子 梅村" userId="709d3e7aeba17bbb" providerId="LiveId" clId="{99DA3E15-2235-E741-BD1B-4A7675CD366A}" dt="2020-12-13T05:26:19.410" v="577" actId="1036"/>
          <ac:spMkLst>
            <pc:docMk/>
            <pc:sldMk cId="296688301" sldId="259"/>
            <ac:spMk id="91" creationId="{2DACB37E-66CB-CD41-8656-06E6153E6D3A}"/>
          </ac:spMkLst>
        </pc:spChg>
        <pc:spChg chg="mod">
          <ac:chgData name="夏子 梅村" userId="709d3e7aeba17bbb" providerId="LiveId" clId="{99DA3E15-2235-E741-BD1B-4A7675CD366A}" dt="2020-12-13T05:47:26.335" v="820" actId="20577"/>
          <ac:spMkLst>
            <pc:docMk/>
            <pc:sldMk cId="296688301" sldId="259"/>
            <ac:spMk id="92" creationId="{25E52D01-B48E-4E48-95BA-EBB828BD1566}"/>
          </ac:spMkLst>
        </pc:spChg>
        <pc:spChg chg="mod">
          <ac:chgData name="夏子 梅村" userId="709d3e7aeba17bbb" providerId="LiveId" clId="{99DA3E15-2235-E741-BD1B-4A7675CD366A}" dt="2020-12-13T05:28:09.297" v="642" actId="1038"/>
          <ac:spMkLst>
            <pc:docMk/>
            <pc:sldMk cId="296688301" sldId="259"/>
            <ac:spMk id="93" creationId="{1750F10A-DAA1-D146-97C8-BCBE819E5030}"/>
          </ac:spMkLst>
        </pc:spChg>
        <pc:spChg chg="mod">
          <ac:chgData name="夏子 梅村" userId="709d3e7aeba17bbb" providerId="LiveId" clId="{99DA3E15-2235-E741-BD1B-4A7675CD366A}" dt="2020-12-13T05:47:10.007" v="794" actId="20577"/>
          <ac:spMkLst>
            <pc:docMk/>
            <pc:sldMk cId="296688301" sldId="259"/>
            <ac:spMk id="94" creationId="{CA931126-0DBC-3C45-93FD-51F0DE09AAD4}"/>
          </ac:spMkLst>
        </pc:spChg>
        <pc:spChg chg="mod">
          <ac:chgData name="夏子 梅村" userId="709d3e7aeba17bbb" providerId="LiveId" clId="{99DA3E15-2235-E741-BD1B-4A7675CD366A}" dt="2020-12-13T05:26:19.410" v="577" actId="1036"/>
          <ac:spMkLst>
            <pc:docMk/>
            <pc:sldMk cId="296688301" sldId="259"/>
            <ac:spMk id="96" creationId="{C85B3951-2EE3-6E45-BC14-045B2ADC007C}"/>
          </ac:spMkLst>
        </pc:spChg>
        <pc:spChg chg="mod">
          <ac:chgData name="夏子 梅村" userId="709d3e7aeba17bbb" providerId="LiveId" clId="{99DA3E15-2235-E741-BD1B-4A7675CD366A}" dt="2020-12-13T05:29:49.605" v="659" actId="14100"/>
          <ac:spMkLst>
            <pc:docMk/>
            <pc:sldMk cId="296688301" sldId="259"/>
            <ac:spMk id="106" creationId="{8249D159-FD8A-184B-8BD8-EC1510919C1C}"/>
          </ac:spMkLst>
        </pc:spChg>
        <pc:spChg chg="mod">
          <ac:chgData name="夏子 梅村" userId="709d3e7aeba17bbb" providerId="LiveId" clId="{99DA3E15-2235-E741-BD1B-4A7675CD366A}" dt="2020-12-13T05:47:57.974" v="824" actId="1036"/>
          <ac:spMkLst>
            <pc:docMk/>
            <pc:sldMk cId="296688301" sldId="259"/>
            <ac:spMk id="107" creationId="{B3554CA9-764B-3C4A-9CDF-4F200C202A18}"/>
          </ac:spMkLst>
        </pc:spChg>
        <pc:spChg chg="mod">
          <ac:chgData name="夏子 梅村" userId="709d3e7aeba17bbb" providerId="LiveId" clId="{99DA3E15-2235-E741-BD1B-4A7675CD366A}" dt="2020-12-13T05:30:06.907" v="690" actId="1037"/>
          <ac:spMkLst>
            <pc:docMk/>
            <pc:sldMk cId="296688301" sldId="259"/>
            <ac:spMk id="112" creationId="{447BB0A1-B56F-A949-9BB7-6038FACD1003}"/>
          </ac:spMkLst>
        </pc:spChg>
        <pc:spChg chg="mod">
          <ac:chgData name="夏子 梅村" userId="709d3e7aeba17bbb" providerId="LiveId" clId="{99DA3E15-2235-E741-BD1B-4A7675CD366A}" dt="2020-12-13T05:47:14.075" v="804" actId="20577"/>
          <ac:spMkLst>
            <pc:docMk/>
            <pc:sldMk cId="296688301" sldId="259"/>
            <ac:spMk id="113" creationId="{3000E0F6-1405-1A49-AD11-A318F801D7CB}"/>
          </ac:spMkLst>
        </pc:spChg>
        <pc:spChg chg="mod">
          <ac:chgData name="夏子 梅村" userId="709d3e7aeba17bbb" providerId="LiveId" clId="{99DA3E15-2235-E741-BD1B-4A7675CD366A}" dt="2020-12-13T06:47:29.094" v="1598" actId="14100"/>
          <ac:spMkLst>
            <pc:docMk/>
            <pc:sldMk cId="296688301" sldId="259"/>
            <ac:spMk id="115" creationId="{0200309A-BD16-BD42-8975-96E479D160C9}"/>
          </ac:spMkLst>
        </pc:spChg>
        <pc:spChg chg="mod">
          <ac:chgData name="夏子 梅村" userId="709d3e7aeba17bbb" providerId="LiveId" clId="{99DA3E15-2235-E741-BD1B-4A7675CD366A}" dt="2020-12-13T06:47:33.784" v="1599" actId="14100"/>
          <ac:spMkLst>
            <pc:docMk/>
            <pc:sldMk cId="296688301" sldId="259"/>
            <ac:spMk id="116" creationId="{DB87863A-C50C-0D42-85E6-9C8720D1386E}"/>
          </ac:spMkLst>
        </pc:spChg>
        <pc:spChg chg="mod">
          <ac:chgData name="夏子 梅村" userId="709d3e7aeba17bbb" providerId="LiveId" clId="{99DA3E15-2235-E741-BD1B-4A7675CD366A}" dt="2020-12-13T05:26:19.410" v="577" actId="1036"/>
          <ac:spMkLst>
            <pc:docMk/>
            <pc:sldMk cId="296688301" sldId="259"/>
            <ac:spMk id="117" creationId="{5451AB3C-EC7E-9B47-8398-E903BC40ECFC}"/>
          </ac:spMkLst>
        </pc:spChg>
        <pc:spChg chg="mod">
          <ac:chgData name="夏子 梅村" userId="709d3e7aeba17bbb" providerId="LiveId" clId="{99DA3E15-2235-E741-BD1B-4A7675CD366A}" dt="2020-12-13T05:26:19.410" v="577" actId="1036"/>
          <ac:spMkLst>
            <pc:docMk/>
            <pc:sldMk cId="296688301" sldId="259"/>
            <ac:spMk id="118" creationId="{8F011D5B-2A03-8E4C-9BF9-38F26D589585}"/>
          </ac:spMkLst>
        </pc:spChg>
        <pc:spChg chg="mod">
          <ac:chgData name="夏子 梅村" userId="709d3e7aeba17bbb" providerId="LiveId" clId="{99DA3E15-2235-E741-BD1B-4A7675CD366A}" dt="2020-12-13T06:47:41.779" v="1600" actId="14100"/>
          <ac:spMkLst>
            <pc:docMk/>
            <pc:sldMk cId="296688301" sldId="259"/>
            <ac:spMk id="119" creationId="{EFA5B9DA-5A8B-C94E-A091-62483109EE60}"/>
          </ac:spMkLst>
        </pc:spChg>
        <pc:spChg chg="mod">
          <ac:chgData name="夏子 梅村" userId="709d3e7aeba17bbb" providerId="LiveId" clId="{99DA3E15-2235-E741-BD1B-4A7675CD366A}" dt="2020-12-13T06:47:46.806" v="1601" actId="14100"/>
          <ac:spMkLst>
            <pc:docMk/>
            <pc:sldMk cId="296688301" sldId="259"/>
            <ac:spMk id="123" creationId="{97DFC50E-C7C4-0245-B890-AEDF5B86C3B8}"/>
          </ac:spMkLst>
        </pc:spChg>
        <pc:cxnChg chg="mod">
          <ac:chgData name="夏子 梅村" userId="709d3e7aeba17bbb" providerId="LiveId" clId="{99DA3E15-2235-E741-BD1B-4A7675CD366A}" dt="2020-12-13T05:26:09.519" v="575" actId="1036"/>
          <ac:cxnSpMkLst>
            <pc:docMk/>
            <pc:sldMk cId="296688301" sldId="259"/>
            <ac:cxnSpMk id="60" creationId="{CAD3F521-A5E4-E54E-B3C0-16E41966F8D6}"/>
          </ac:cxnSpMkLst>
        </pc:cxnChg>
      </pc:sldChg>
      <pc:sldChg chg="modSp mod">
        <pc:chgData name="夏子 梅村" userId="709d3e7aeba17bbb" providerId="LiveId" clId="{99DA3E15-2235-E741-BD1B-4A7675CD366A}" dt="2020-12-13T03:28:09.257" v="117" actId="1035"/>
        <pc:sldMkLst>
          <pc:docMk/>
          <pc:sldMk cId="603762909" sldId="260"/>
        </pc:sldMkLst>
        <pc:spChg chg="mod">
          <ac:chgData name="夏子 梅村" userId="709d3e7aeba17bbb" providerId="LiveId" clId="{99DA3E15-2235-E741-BD1B-4A7675CD366A}" dt="2020-12-13T03:27:47.254" v="54" actId="1035"/>
          <ac:spMkLst>
            <pc:docMk/>
            <pc:sldMk cId="603762909" sldId="260"/>
            <ac:spMk id="4" creationId="{317413E0-DDB6-ED47-88C2-AD3955EFA194}"/>
          </ac:spMkLst>
        </pc:spChg>
        <pc:spChg chg="mod">
          <ac:chgData name="夏子 梅村" userId="709d3e7aeba17bbb" providerId="LiveId" clId="{99DA3E15-2235-E741-BD1B-4A7675CD366A}" dt="2020-12-13T03:27:47.254" v="54" actId="1035"/>
          <ac:spMkLst>
            <pc:docMk/>
            <pc:sldMk cId="603762909" sldId="260"/>
            <ac:spMk id="5" creationId="{9D0479FB-6F6B-024F-8100-87BA5ECF381A}"/>
          </ac:spMkLst>
        </pc:spChg>
        <pc:spChg chg="mod">
          <ac:chgData name="夏子 梅村" userId="709d3e7aeba17bbb" providerId="LiveId" clId="{99DA3E15-2235-E741-BD1B-4A7675CD366A}" dt="2020-12-13T03:27:47.254" v="54" actId="1035"/>
          <ac:spMkLst>
            <pc:docMk/>
            <pc:sldMk cId="603762909" sldId="260"/>
            <ac:spMk id="6" creationId="{76EA6A02-3EEE-C44F-BFCF-5DF1C1A47015}"/>
          </ac:spMkLst>
        </pc:spChg>
        <pc:spChg chg="mod">
          <ac:chgData name="夏子 梅村" userId="709d3e7aeba17bbb" providerId="LiveId" clId="{99DA3E15-2235-E741-BD1B-4A7675CD366A}" dt="2020-12-13T03:28:09.257" v="117" actId="1035"/>
          <ac:spMkLst>
            <pc:docMk/>
            <pc:sldMk cId="603762909" sldId="260"/>
            <ac:spMk id="7" creationId="{7D465BFB-89D3-414F-A1C5-0044EDDE4E63}"/>
          </ac:spMkLst>
        </pc:spChg>
        <pc:graphicFrameChg chg="mod modGraphic">
          <ac:chgData name="夏子 梅村" userId="709d3e7aeba17bbb" providerId="LiveId" clId="{99DA3E15-2235-E741-BD1B-4A7675CD366A}" dt="2020-12-13T03:27:47.254" v="54" actId="1035"/>
          <ac:graphicFrameMkLst>
            <pc:docMk/>
            <pc:sldMk cId="603762909" sldId="260"/>
            <ac:graphicFrameMk id="3" creationId="{83531943-472A-9247-8EC6-77030DBD0829}"/>
          </ac:graphicFrameMkLst>
        </pc:graphicFrameChg>
      </pc:sldChg>
      <pc:sldChg chg="modSp mod">
        <pc:chgData name="夏子 梅村" userId="709d3e7aeba17bbb" providerId="LiveId" clId="{99DA3E15-2235-E741-BD1B-4A7675CD366A}" dt="2020-12-13T06:48:16.920" v="1604" actId="14100"/>
        <pc:sldMkLst>
          <pc:docMk/>
          <pc:sldMk cId="884224152" sldId="261"/>
        </pc:sldMkLst>
        <pc:spChg chg="mod">
          <ac:chgData name="夏子 梅村" userId="709d3e7aeba17bbb" providerId="LiveId" clId="{99DA3E15-2235-E741-BD1B-4A7675CD366A}" dt="2020-12-13T06:20:17.107" v="1377" actId="1076"/>
          <ac:spMkLst>
            <pc:docMk/>
            <pc:sldMk cId="884224152" sldId="261"/>
            <ac:spMk id="42" creationId="{8B1512FA-90B2-5945-B91A-5744ED67155D}"/>
          </ac:spMkLst>
        </pc:spChg>
        <pc:spChg chg="mod">
          <ac:chgData name="夏子 梅村" userId="709d3e7aeba17bbb" providerId="LiveId" clId="{99DA3E15-2235-E741-BD1B-4A7675CD366A}" dt="2020-12-13T06:20:11.636" v="1376" actId="14100"/>
          <ac:spMkLst>
            <pc:docMk/>
            <pc:sldMk cId="884224152" sldId="261"/>
            <ac:spMk id="50" creationId="{A1CEF5C5-E59D-3B41-8CB5-7BD91F27FC1F}"/>
          </ac:spMkLst>
        </pc:spChg>
        <pc:spChg chg="mod">
          <ac:chgData name="夏子 梅村" userId="709d3e7aeba17bbb" providerId="LiveId" clId="{99DA3E15-2235-E741-BD1B-4A7675CD366A}" dt="2020-12-13T06:01:36.812" v="827" actId="1036"/>
          <ac:spMkLst>
            <pc:docMk/>
            <pc:sldMk cId="884224152" sldId="261"/>
            <ac:spMk id="51" creationId="{DDD1FBC7-F21B-BD42-B3A0-EC6BFA5FFEFF}"/>
          </ac:spMkLst>
        </pc:spChg>
        <pc:spChg chg="mod">
          <ac:chgData name="夏子 梅村" userId="709d3e7aeba17bbb" providerId="LiveId" clId="{99DA3E15-2235-E741-BD1B-4A7675CD366A}" dt="2020-12-13T06:20:17.107" v="1377" actId="1076"/>
          <ac:spMkLst>
            <pc:docMk/>
            <pc:sldMk cId="884224152" sldId="261"/>
            <ac:spMk id="75" creationId="{9F0DBE78-B3D1-7640-816B-0F55E8FB3E4F}"/>
          </ac:spMkLst>
        </pc:spChg>
        <pc:spChg chg="mod">
          <ac:chgData name="夏子 梅村" userId="709d3e7aeba17bbb" providerId="LiveId" clId="{99DA3E15-2235-E741-BD1B-4A7675CD366A}" dt="2020-12-13T06:01:36.812" v="827" actId="1036"/>
          <ac:spMkLst>
            <pc:docMk/>
            <pc:sldMk cId="884224152" sldId="261"/>
            <ac:spMk id="81" creationId="{5570F316-BD02-BC42-8A9C-F576067AB494}"/>
          </ac:spMkLst>
        </pc:spChg>
        <pc:spChg chg="mod">
          <ac:chgData name="夏子 梅村" userId="709d3e7aeba17bbb" providerId="LiveId" clId="{99DA3E15-2235-E741-BD1B-4A7675CD366A}" dt="2020-12-13T05:54:13.754" v="825" actId="207"/>
          <ac:spMkLst>
            <pc:docMk/>
            <pc:sldMk cId="884224152" sldId="261"/>
            <ac:spMk id="82" creationId="{EF9569E7-E0F7-8140-8284-29588101E229}"/>
          </ac:spMkLst>
        </pc:spChg>
        <pc:spChg chg="mod">
          <ac:chgData name="夏子 梅村" userId="709d3e7aeba17bbb" providerId="LiveId" clId="{99DA3E15-2235-E741-BD1B-4A7675CD366A}" dt="2020-12-13T06:20:17.107" v="1377" actId="1076"/>
          <ac:spMkLst>
            <pc:docMk/>
            <pc:sldMk cId="884224152" sldId="261"/>
            <ac:spMk id="100" creationId="{9DEB22AA-BD52-124A-B66C-18521425EC18}"/>
          </ac:spMkLst>
        </pc:spChg>
        <pc:spChg chg="mod">
          <ac:chgData name="夏子 梅村" userId="709d3e7aeba17bbb" providerId="LiveId" clId="{99DA3E15-2235-E741-BD1B-4A7675CD366A}" dt="2020-12-13T05:54:13.754" v="825" actId="207"/>
          <ac:spMkLst>
            <pc:docMk/>
            <pc:sldMk cId="884224152" sldId="261"/>
            <ac:spMk id="102" creationId="{60FE3FFE-6846-584E-A2C9-892E981CC454}"/>
          </ac:spMkLst>
        </pc:spChg>
        <pc:spChg chg="mod">
          <ac:chgData name="夏子 梅村" userId="709d3e7aeba17bbb" providerId="LiveId" clId="{99DA3E15-2235-E741-BD1B-4A7675CD366A}" dt="2020-12-13T06:01:36.812" v="827" actId="1036"/>
          <ac:spMkLst>
            <pc:docMk/>
            <pc:sldMk cId="884224152" sldId="261"/>
            <ac:spMk id="104" creationId="{941469EA-408F-8E46-8B3C-8D4BFFAA3F12}"/>
          </ac:spMkLst>
        </pc:spChg>
        <pc:spChg chg="mod">
          <ac:chgData name="夏子 梅村" userId="709d3e7aeba17bbb" providerId="LiveId" clId="{99DA3E15-2235-E741-BD1B-4A7675CD366A}" dt="2020-12-13T06:48:16.920" v="1604" actId="14100"/>
          <ac:spMkLst>
            <pc:docMk/>
            <pc:sldMk cId="884224152" sldId="261"/>
            <ac:spMk id="107" creationId="{839C2DB3-0118-7C47-BF84-C930C293926D}"/>
          </ac:spMkLst>
        </pc:spChg>
        <pc:spChg chg="mod">
          <ac:chgData name="夏子 梅村" userId="709d3e7aeba17bbb" providerId="LiveId" clId="{99DA3E15-2235-E741-BD1B-4A7675CD366A}" dt="2020-12-13T06:48:07.565" v="1602" actId="14100"/>
          <ac:spMkLst>
            <pc:docMk/>
            <pc:sldMk cId="884224152" sldId="261"/>
            <ac:spMk id="109" creationId="{FE4CD418-28F3-1E47-9FCC-102F741572C3}"/>
          </ac:spMkLst>
        </pc:spChg>
        <pc:spChg chg="mod">
          <ac:chgData name="夏子 梅村" userId="709d3e7aeba17bbb" providerId="LiveId" clId="{99DA3E15-2235-E741-BD1B-4A7675CD366A}" dt="2020-12-13T06:48:10.901" v="1603" actId="14100"/>
          <ac:spMkLst>
            <pc:docMk/>
            <pc:sldMk cId="884224152" sldId="261"/>
            <ac:spMk id="111" creationId="{6630701C-7F9B-614B-B5FC-0323BE91A900}"/>
          </ac:spMkLst>
        </pc:spChg>
      </pc:sldChg>
      <pc:sldChg chg="modSp mod">
        <pc:chgData name="夏子 梅村" userId="709d3e7aeba17bbb" providerId="LiveId" clId="{99DA3E15-2235-E741-BD1B-4A7675CD366A}" dt="2020-12-13T06:29:28.878" v="1417" actId="14100"/>
        <pc:sldMkLst>
          <pc:docMk/>
          <pc:sldMk cId="1589785092" sldId="262"/>
        </pc:sldMkLst>
        <pc:spChg chg="mod">
          <ac:chgData name="夏子 梅村" userId="709d3e7aeba17bbb" providerId="LiveId" clId="{99DA3E15-2235-E741-BD1B-4A7675CD366A}" dt="2020-12-13T06:29:28.878" v="1417" actId="14100"/>
          <ac:spMkLst>
            <pc:docMk/>
            <pc:sldMk cId="1589785092" sldId="262"/>
            <ac:spMk id="25" creationId="{6DE8D37D-DEB2-A046-B56A-7FD935F5D914}"/>
          </ac:spMkLst>
        </pc:spChg>
      </pc:sldChg>
      <pc:sldChg chg="modSp mod">
        <pc:chgData name="夏子 梅村" userId="709d3e7aeba17bbb" providerId="LiveId" clId="{99DA3E15-2235-E741-BD1B-4A7675CD366A}" dt="2020-12-13T07:59:52.305" v="1856" actId="20577"/>
        <pc:sldMkLst>
          <pc:docMk/>
          <pc:sldMk cId="1616085179" sldId="263"/>
        </pc:sldMkLst>
        <pc:spChg chg="mod">
          <ac:chgData name="夏子 梅村" userId="709d3e7aeba17bbb" providerId="LiveId" clId="{99DA3E15-2235-E741-BD1B-4A7675CD366A}" dt="2020-12-13T07:59:52.305" v="1856" actId="20577"/>
          <ac:spMkLst>
            <pc:docMk/>
            <pc:sldMk cId="1616085179" sldId="263"/>
            <ac:spMk id="2" creationId="{1BAB1200-A015-CD48-8CF1-D438349121FF}"/>
          </ac:spMkLst>
        </pc:spChg>
      </pc:sldChg>
      <pc:sldChg chg="addSp delSp modSp new mod modClrScheme chgLayout">
        <pc:chgData name="夏子 梅村" userId="709d3e7aeba17bbb" providerId="LiveId" clId="{99DA3E15-2235-E741-BD1B-4A7675CD366A}" dt="2020-12-13T06:14:00.973" v="1217" actId="404"/>
        <pc:sldMkLst>
          <pc:docMk/>
          <pc:sldMk cId="2440970382" sldId="264"/>
        </pc:sldMkLst>
        <pc:spChg chg="del mod ord">
          <ac:chgData name="夏子 梅村" userId="709d3e7aeba17bbb" providerId="LiveId" clId="{99DA3E15-2235-E741-BD1B-4A7675CD366A}" dt="2020-12-13T06:01:57.614" v="828" actId="700"/>
          <ac:spMkLst>
            <pc:docMk/>
            <pc:sldMk cId="2440970382" sldId="264"/>
            <ac:spMk id="2" creationId="{61A33469-99B1-B149-8100-D466ADCE6A9E}"/>
          </ac:spMkLst>
        </pc:spChg>
        <pc:spChg chg="add mod ord">
          <ac:chgData name="夏子 梅村" userId="709d3e7aeba17bbb" providerId="LiveId" clId="{99DA3E15-2235-E741-BD1B-4A7675CD366A}" dt="2020-12-13T06:01:57.614" v="828" actId="700"/>
          <ac:spMkLst>
            <pc:docMk/>
            <pc:sldMk cId="2440970382" sldId="264"/>
            <ac:spMk id="3" creationId="{60C808B4-6502-B34B-9A91-9167C2BE6A0C}"/>
          </ac:spMkLst>
        </pc:spChg>
        <pc:spChg chg="add mod ord">
          <ac:chgData name="夏子 梅村" userId="709d3e7aeba17bbb" providerId="LiveId" clId="{99DA3E15-2235-E741-BD1B-4A7675CD366A}" dt="2020-12-13T06:14:00.973" v="1217" actId="404"/>
          <ac:spMkLst>
            <pc:docMk/>
            <pc:sldMk cId="2440970382" sldId="264"/>
            <ac:spMk id="4" creationId="{D48FA7D9-7378-D44B-AE65-D67DE7238C54}"/>
          </ac:spMkLst>
        </pc:spChg>
      </pc:sldChg>
      <pc:sldChg chg="modSp new mod">
        <pc:chgData name="夏子 梅村" userId="709d3e7aeba17bbb" providerId="LiveId" clId="{99DA3E15-2235-E741-BD1B-4A7675CD366A}" dt="2020-12-13T05:43:12.404" v="761" actId="20577"/>
        <pc:sldMkLst>
          <pc:docMk/>
          <pc:sldMk cId="2249411242" sldId="265"/>
        </pc:sldMkLst>
        <pc:spChg chg="mod">
          <ac:chgData name="夏子 梅村" userId="709d3e7aeba17bbb" providerId="LiveId" clId="{99DA3E15-2235-E741-BD1B-4A7675CD366A}" dt="2020-12-13T05:43:12.404" v="761" actId="20577"/>
          <ac:spMkLst>
            <pc:docMk/>
            <pc:sldMk cId="2249411242" sldId="265"/>
            <ac:spMk id="3" creationId="{9C378194-32F7-7144-85D8-FE0E6C977CDA}"/>
          </ac:spMkLst>
        </pc:spChg>
      </pc:sldChg>
      <pc:sldChg chg="addSp delSp modSp new mod">
        <pc:chgData name="夏子 梅村" userId="709d3e7aeba17bbb" providerId="LiveId" clId="{99DA3E15-2235-E741-BD1B-4A7675CD366A}" dt="2020-12-13T06:15:44.195" v="1316"/>
        <pc:sldMkLst>
          <pc:docMk/>
          <pc:sldMk cId="2610687779" sldId="266"/>
        </pc:sldMkLst>
        <pc:spChg chg="add mod">
          <ac:chgData name="夏子 梅村" userId="709d3e7aeba17bbb" providerId="LiveId" clId="{99DA3E15-2235-E741-BD1B-4A7675CD366A}" dt="2020-12-13T06:13:44.399" v="1214" actId="20577"/>
          <ac:spMkLst>
            <pc:docMk/>
            <pc:sldMk cId="2610687779" sldId="266"/>
            <ac:spMk id="3" creationId="{95CA048A-F97A-7143-ACB5-DD4C2AD555F1}"/>
          </ac:spMkLst>
        </pc:spChg>
        <pc:spChg chg="add mod">
          <ac:chgData name="夏子 梅村" userId="709d3e7aeba17bbb" providerId="LiveId" clId="{99DA3E15-2235-E741-BD1B-4A7675CD366A}" dt="2020-12-13T06:15:01.007" v="1234" actId="20577"/>
          <ac:spMkLst>
            <pc:docMk/>
            <pc:sldMk cId="2610687779" sldId="266"/>
            <ac:spMk id="4" creationId="{56CB1AE7-087A-454A-8ACC-6C6B66396CD0}"/>
          </ac:spMkLst>
        </pc:spChg>
        <pc:spChg chg="add del mod">
          <ac:chgData name="夏子 梅村" userId="709d3e7aeba17bbb" providerId="LiveId" clId="{99DA3E15-2235-E741-BD1B-4A7675CD366A}" dt="2020-12-13T06:13:30.774" v="1201" actId="478"/>
          <ac:spMkLst>
            <pc:docMk/>
            <pc:sldMk cId="2610687779" sldId="266"/>
            <ac:spMk id="5" creationId="{1DA87F93-F9F0-1B45-B184-A9B4D88A90E5}"/>
          </ac:spMkLst>
        </pc:spChg>
        <pc:spChg chg="add del mod">
          <ac:chgData name="夏子 梅村" userId="709d3e7aeba17bbb" providerId="LiveId" clId="{99DA3E15-2235-E741-BD1B-4A7675CD366A}" dt="2020-12-13T06:13:30.774" v="1201" actId="478"/>
          <ac:spMkLst>
            <pc:docMk/>
            <pc:sldMk cId="2610687779" sldId="266"/>
            <ac:spMk id="6" creationId="{943B39CF-885F-5E4E-8064-BE6FFF4B97BC}"/>
          </ac:spMkLst>
        </pc:spChg>
        <pc:spChg chg="add del mod">
          <ac:chgData name="夏子 梅村" userId="709d3e7aeba17bbb" providerId="LiveId" clId="{99DA3E15-2235-E741-BD1B-4A7675CD366A}" dt="2020-12-13T06:13:30.774" v="1201" actId="478"/>
          <ac:spMkLst>
            <pc:docMk/>
            <pc:sldMk cId="2610687779" sldId="266"/>
            <ac:spMk id="9" creationId="{3DEB191D-C19A-6E44-BA98-E687D5F7B638}"/>
          </ac:spMkLst>
        </pc:spChg>
        <pc:spChg chg="add del mod">
          <ac:chgData name="夏子 梅村" userId="709d3e7aeba17bbb" providerId="LiveId" clId="{99DA3E15-2235-E741-BD1B-4A7675CD366A}" dt="2020-12-13T06:13:30.774" v="1201" actId="478"/>
          <ac:spMkLst>
            <pc:docMk/>
            <pc:sldMk cId="2610687779" sldId="266"/>
            <ac:spMk id="10" creationId="{E7E99B7D-8BE7-2540-BE77-59346D67DA46}"/>
          </ac:spMkLst>
        </pc:spChg>
        <pc:spChg chg="add del mod">
          <ac:chgData name="夏子 梅村" userId="709d3e7aeba17bbb" providerId="LiveId" clId="{99DA3E15-2235-E741-BD1B-4A7675CD366A}" dt="2020-12-13T06:13:30.774" v="1201" actId="478"/>
          <ac:spMkLst>
            <pc:docMk/>
            <pc:sldMk cId="2610687779" sldId="266"/>
            <ac:spMk id="11" creationId="{FFE6DD4B-BB71-3B42-AD40-44AA8D5C22A2}"/>
          </ac:spMkLst>
        </pc:spChg>
        <pc:spChg chg="add del mod">
          <ac:chgData name="夏子 梅村" userId="709d3e7aeba17bbb" providerId="LiveId" clId="{99DA3E15-2235-E741-BD1B-4A7675CD366A}" dt="2020-12-13T06:13:30.774" v="1201" actId="478"/>
          <ac:spMkLst>
            <pc:docMk/>
            <pc:sldMk cId="2610687779" sldId="266"/>
            <ac:spMk id="21" creationId="{4DCA6160-65F8-0347-9C4B-0BA25B4AA24F}"/>
          </ac:spMkLst>
        </pc:spChg>
        <pc:spChg chg="add del mod">
          <ac:chgData name="夏子 梅村" userId="709d3e7aeba17bbb" providerId="LiveId" clId="{99DA3E15-2235-E741-BD1B-4A7675CD366A}" dt="2020-12-13T06:13:30.774" v="1201" actId="478"/>
          <ac:spMkLst>
            <pc:docMk/>
            <pc:sldMk cId="2610687779" sldId="266"/>
            <ac:spMk id="22" creationId="{CB4ABE36-A460-9C48-969C-2296B29F5A78}"/>
          </ac:spMkLst>
        </pc:spChg>
        <pc:spChg chg="add del mod">
          <ac:chgData name="夏子 梅村" userId="709d3e7aeba17bbb" providerId="LiveId" clId="{99DA3E15-2235-E741-BD1B-4A7675CD366A}" dt="2020-12-13T06:13:30.774" v="1201" actId="478"/>
          <ac:spMkLst>
            <pc:docMk/>
            <pc:sldMk cId="2610687779" sldId="266"/>
            <ac:spMk id="23" creationId="{D19BDFB3-9F64-B244-A62E-C85CF7F4FCA6}"/>
          </ac:spMkLst>
        </pc:spChg>
        <pc:spChg chg="add del mod">
          <ac:chgData name="夏子 梅村" userId="709d3e7aeba17bbb" providerId="LiveId" clId="{99DA3E15-2235-E741-BD1B-4A7675CD366A}" dt="2020-12-13T06:13:30.774" v="1201" actId="478"/>
          <ac:spMkLst>
            <pc:docMk/>
            <pc:sldMk cId="2610687779" sldId="266"/>
            <ac:spMk id="24" creationId="{26070D94-7840-9A41-8311-C54F801FDB06}"/>
          </ac:spMkLst>
        </pc:spChg>
        <pc:spChg chg="add del mod">
          <ac:chgData name="夏子 梅村" userId="709d3e7aeba17bbb" providerId="LiveId" clId="{99DA3E15-2235-E741-BD1B-4A7675CD366A}" dt="2020-12-13T06:13:30.774" v="1201" actId="478"/>
          <ac:spMkLst>
            <pc:docMk/>
            <pc:sldMk cId="2610687779" sldId="266"/>
            <ac:spMk id="25" creationId="{099C007E-28FC-C847-B003-9B5FDB7AD0B4}"/>
          </ac:spMkLst>
        </pc:spChg>
        <pc:spChg chg="add del mod">
          <ac:chgData name="夏子 梅村" userId="709d3e7aeba17bbb" providerId="LiveId" clId="{99DA3E15-2235-E741-BD1B-4A7675CD366A}" dt="2020-12-13T06:13:30.774" v="1201" actId="478"/>
          <ac:spMkLst>
            <pc:docMk/>
            <pc:sldMk cId="2610687779" sldId="266"/>
            <ac:spMk id="26" creationId="{09249191-679A-A44E-AE76-E917BBDBB60B}"/>
          </ac:spMkLst>
        </pc:spChg>
        <pc:spChg chg="add del mod">
          <ac:chgData name="夏子 梅村" userId="709d3e7aeba17bbb" providerId="LiveId" clId="{99DA3E15-2235-E741-BD1B-4A7675CD366A}" dt="2020-12-13T06:13:30.774" v="1201" actId="478"/>
          <ac:spMkLst>
            <pc:docMk/>
            <pc:sldMk cId="2610687779" sldId="266"/>
            <ac:spMk id="27" creationId="{215EC2F6-9205-AF43-B996-E0AF6491C05D}"/>
          </ac:spMkLst>
        </pc:spChg>
        <pc:spChg chg="add del mod">
          <ac:chgData name="夏子 梅村" userId="709d3e7aeba17bbb" providerId="LiveId" clId="{99DA3E15-2235-E741-BD1B-4A7675CD366A}" dt="2020-12-13T06:13:30.774" v="1201" actId="478"/>
          <ac:spMkLst>
            <pc:docMk/>
            <pc:sldMk cId="2610687779" sldId="266"/>
            <ac:spMk id="28" creationId="{1EDB7A26-C517-3D4B-8C81-75BD8F98F0FB}"/>
          </ac:spMkLst>
        </pc:spChg>
        <pc:spChg chg="add del mod">
          <ac:chgData name="夏子 梅村" userId="709d3e7aeba17bbb" providerId="LiveId" clId="{99DA3E15-2235-E741-BD1B-4A7675CD366A}" dt="2020-12-13T06:13:30.774" v="1201" actId="478"/>
          <ac:spMkLst>
            <pc:docMk/>
            <pc:sldMk cId="2610687779" sldId="266"/>
            <ac:spMk id="29" creationId="{6215B9E9-D109-7A43-A5DA-5B3F4287B175}"/>
          </ac:spMkLst>
        </pc:spChg>
        <pc:spChg chg="add del mod">
          <ac:chgData name="夏子 梅村" userId="709d3e7aeba17bbb" providerId="LiveId" clId="{99DA3E15-2235-E741-BD1B-4A7675CD366A}" dt="2020-12-13T06:13:30.774" v="1201" actId="478"/>
          <ac:spMkLst>
            <pc:docMk/>
            <pc:sldMk cId="2610687779" sldId="266"/>
            <ac:spMk id="30" creationId="{B92F8EDD-BF6A-8742-9ACA-DD4931233251}"/>
          </ac:spMkLst>
        </pc:spChg>
        <pc:spChg chg="add del mod">
          <ac:chgData name="夏子 梅村" userId="709d3e7aeba17bbb" providerId="LiveId" clId="{99DA3E15-2235-E741-BD1B-4A7675CD366A}" dt="2020-12-13T06:13:30.774" v="1201" actId="478"/>
          <ac:spMkLst>
            <pc:docMk/>
            <pc:sldMk cId="2610687779" sldId="266"/>
            <ac:spMk id="31" creationId="{B3FCD1FC-1441-4B48-A972-11A8FEA254AF}"/>
          </ac:spMkLst>
        </pc:spChg>
        <pc:spChg chg="add del mod">
          <ac:chgData name="夏子 梅村" userId="709d3e7aeba17bbb" providerId="LiveId" clId="{99DA3E15-2235-E741-BD1B-4A7675CD366A}" dt="2020-12-13T06:13:30.774" v="1201" actId="478"/>
          <ac:spMkLst>
            <pc:docMk/>
            <pc:sldMk cId="2610687779" sldId="266"/>
            <ac:spMk id="32" creationId="{4033DFC8-F6CC-9044-9243-A6E76653DBB2}"/>
          </ac:spMkLst>
        </pc:spChg>
        <pc:spChg chg="add del mod">
          <ac:chgData name="夏子 梅村" userId="709d3e7aeba17bbb" providerId="LiveId" clId="{99DA3E15-2235-E741-BD1B-4A7675CD366A}" dt="2020-12-13T06:13:30.774" v="1201" actId="478"/>
          <ac:spMkLst>
            <pc:docMk/>
            <pc:sldMk cId="2610687779" sldId="266"/>
            <ac:spMk id="33" creationId="{459B80A9-526E-F248-9ABB-F31504293C29}"/>
          </ac:spMkLst>
        </pc:spChg>
        <pc:spChg chg="add del mod">
          <ac:chgData name="夏子 梅村" userId="709d3e7aeba17bbb" providerId="LiveId" clId="{99DA3E15-2235-E741-BD1B-4A7675CD366A}" dt="2020-12-13T06:13:30.774" v="1201" actId="478"/>
          <ac:spMkLst>
            <pc:docMk/>
            <pc:sldMk cId="2610687779" sldId="266"/>
            <ac:spMk id="34" creationId="{4A844293-4671-DC43-B790-9695B31B1672}"/>
          </ac:spMkLst>
        </pc:spChg>
        <pc:spChg chg="add del mod">
          <ac:chgData name="夏子 梅村" userId="709d3e7aeba17bbb" providerId="LiveId" clId="{99DA3E15-2235-E741-BD1B-4A7675CD366A}" dt="2020-12-13T06:13:30.774" v="1201" actId="478"/>
          <ac:spMkLst>
            <pc:docMk/>
            <pc:sldMk cId="2610687779" sldId="266"/>
            <ac:spMk id="35" creationId="{583C1D91-A9D6-8E4D-B434-0C91C2A23A04}"/>
          </ac:spMkLst>
        </pc:spChg>
        <pc:spChg chg="add del mod">
          <ac:chgData name="夏子 梅村" userId="709d3e7aeba17bbb" providerId="LiveId" clId="{99DA3E15-2235-E741-BD1B-4A7675CD366A}" dt="2020-12-13T06:13:30.774" v="1201" actId="478"/>
          <ac:spMkLst>
            <pc:docMk/>
            <pc:sldMk cId="2610687779" sldId="266"/>
            <ac:spMk id="36" creationId="{3E8DE2EB-42F2-424E-A1E4-6FFE1ECB0E4D}"/>
          </ac:spMkLst>
        </pc:spChg>
        <pc:spChg chg="add del mod">
          <ac:chgData name="夏子 梅村" userId="709d3e7aeba17bbb" providerId="LiveId" clId="{99DA3E15-2235-E741-BD1B-4A7675CD366A}" dt="2020-12-13T06:13:30.774" v="1201" actId="478"/>
          <ac:spMkLst>
            <pc:docMk/>
            <pc:sldMk cId="2610687779" sldId="266"/>
            <ac:spMk id="37" creationId="{156A90F5-0AD9-234F-B520-2C2EF7A846D1}"/>
          </ac:spMkLst>
        </pc:spChg>
        <pc:spChg chg="add del mod">
          <ac:chgData name="夏子 梅村" userId="709d3e7aeba17bbb" providerId="LiveId" clId="{99DA3E15-2235-E741-BD1B-4A7675CD366A}" dt="2020-12-13T06:13:30.774" v="1201" actId="478"/>
          <ac:spMkLst>
            <pc:docMk/>
            <pc:sldMk cId="2610687779" sldId="266"/>
            <ac:spMk id="38" creationId="{448A956F-C3EF-3145-8618-CE392A815BCC}"/>
          </ac:spMkLst>
        </pc:spChg>
        <pc:spChg chg="add del mod">
          <ac:chgData name="夏子 梅村" userId="709d3e7aeba17bbb" providerId="LiveId" clId="{99DA3E15-2235-E741-BD1B-4A7675CD366A}" dt="2020-12-13T06:13:30.774" v="1201" actId="478"/>
          <ac:spMkLst>
            <pc:docMk/>
            <pc:sldMk cId="2610687779" sldId="266"/>
            <ac:spMk id="39" creationId="{2CE784CB-1EF6-1049-9D5A-B2D60638203D}"/>
          </ac:spMkLst>
        </pc:spChg>
        <pc:spChg chg="add del mod">
          <ac:chgData name="夏子 梅村" userId="709d3e7aeba17bbb" providerId="LiveId" clId="{99DA3E15-2235-E741-BD1B-4A7675CD366A}" dt="2020-12-13T06:13:30.774" v="1201" actId="478"/>
          <ac:spMkLst>
            <pc:docMk/>
            <pc:sldMk cId="2610687779" sldId="266"/>
            <ac:spMk id="40" creationId="{35A10145-6321-AA4A-B155-4DFE608F4C8A}"/>
          </ac:spMkLst>
        </pc:spChg>
        <pc:spChg chg="add del mod">
          <ac:chgData name="夏子 梅村" userId="709d3e7aeba17bbb" providerId="LiveId" clId="{99DA3E15-2235-E741-BD1B-4A7675CD366A}" dt="2020-12-13T06:13:30.774" v="1201" actId="478"/>
          <ac:spMkLst>
            <pc:docMk/>
            <pc:sldMk cId="2610687779" sldId="266"/>
            <ac:spMk id="41" creationId="{77E68533-2DDC-DF4F-B39B-5E19B37A5A14}"/>
          </ac:spMkLst>
        </pc:spChg>
        <pc:spChg chg="add del mod">
          <ac:chgData name="夏子 梅村" userId="709d3e7aeba17bbb" providerId="LiveId" clId="{99DA3E15-2235-E741-BD1B-4A7675CD366A}" dt="2020-12-13T06:13:30.774" v="1201" actId="478"/>
          <ac:spMkLst>
            <pc:docMk/>
            <pc:sldMk cId="2610687779" sldId="266"/>
            <ac:spMk id="42" creationId="{0BD74F07-8B38-044A-A23D-7DCCB5DA9525}"/>
          </ac:spMkLst>
        </pc:spChg>
        <pc:spChg chg="add del mod">
          <ac:chgData name="夏子 梅村" userId="709d3e7aeba17bbb" providerId="LiveId" clId="{99DA3E15-2235-E741-BD1B-4A7675CD366A}" dt="2020-12-13T06:13:30.774" v="1201" actId="478"/>
          <ac:spMkLst>
            <pc:docMk/>
            <pc:sldMk cId="2610687779" sldId="266"/>
            <ac:spMk id="43" creationId="{6EEF805C-DED8-4545-921E-830D962480DE}"/>
          </ac:spMkLst>
        </pc:spChg>
        <pc:spChg chg="add del mod">
          <ac:chgData name="夏子 梅村" userId="709d3e7aeba17bbb" providerId="LiveId" clId="{99DA3E15-2235-E741-BD1B-4A7675CD366A}" dt="2020-12-13T06:13:30.774" v="1201" actId="478"/>
          <ac:spMkLst>
            <pc:docMk/>
            <pc:sldMk cId="2610687779" sldId="266"/>
            <ac:spMk id="44" creationId="{121AAFF0-F1F5-8649-8B3B-9E2C724E9E4D}"/>
          </ac:spMkLst>
        </pc:spChg>
        <pc:spChg chg="add del mod">
          <ac:chgData name="夏子 梅村" userId="709d3e7aeba17bbb" providerId="LiveId" clId="{99DA3E15-2235-E741-BD1B-4A7675CD366A}" dt="2020-12-13T06:13:30.774" v="1201" actId="478"/>
          <ac:spMkLst>
            <pc:docMk/>
            <pc:sldMk cId="2610687779" sldId="266"/>
            <ac:spMk id="45" creationId="{D3241160-E93F-E64A-AB48-7C8666FF9182}"/>
          </ac:spMkLst>
        </pc:spChg>
        <pc:spChg chg="add del mod">
          <ac:chgData name="夏子 梅村" userId="709d3e7aeba17bbb" providerId="LiveId" clId="{99DA3E15-2235-E741-BD1B-4A7675CD366A}" dt="2020-12-13T06:13:30.774" v="1201" actId="478"/>
          <ac:spMkLst>
            <pc:docMk/>
            <pc:sldMk cId="2610687779" sldId="266"/>
            <ac:spMk id="46" creationId="{F4BE6F0F-EFBC-4747-A239-A3421045BB90}"/>
          </ac:spMkLst>
        </pc:spChg>
        <pc:spChg chg="add del mod">
          <ac:chgData name="夏子 梅村" userId="709d3e7aeba17bbb" providerId="LiveId" clId="{99DA3E15-2235-E741-BD1B-4A7675CD366A}" dt="2020-12-13T06:13:30.774" v="1201" actId="478"/>
          <ac:spMkLst>
            <pc:docMk/>
            <pc:sldMk cId="2610687779" sldId="266"/>
            <ac:spMk id="47" creationId="{5BCFFFCB-EE4D-ED48-A7D6-B53A72266D02}"/>
          </ac:spMkLst>
        </pc:spChg>
        <pc:spChg chg="add del mod">
          <ac:chgData name="夏子 梅村" userId="709d3e7aeba17bbb" providerId="LiveId" clId="{99DA3E15-2235-E741-BD1B-4A7675CD366A}" dt="2020-12-13T06:13:30.774" v="1201" actId="478"/>
          <ac:spMkLst>
            <pc:docMk/>
            <pc:sldMk cId="2610687779" sldId="266"/>
            <ac:spMk id="48" creationId="{7FCCE8F0-B988-2D45-A199-D063E320A0E5}"/>
          </ac:spMkLst>
        </pc:spChg>
        <pc:spChg chg="add mod">
          <ac:chgData name="夏子 梅村" userId="709d3e7aeba17bbb" providerId="LiveId" clId="{99DA3E15-2235-E741-BD1B-4A7675CD366A}" dt="2020-12-13T06:15:44.195" v="1316"/>
          <ac:spMkLst>
            <pc:docMk/>
            <pc:sldMk cId="2610687779" sldId="266"/>
            <ac:spMk id="49" creationId="{E37B670C-18AC-EA42-ADFB-3E4C5425347D}"/>
          </ac:spMkLst>
        </pc:spChg>
        <pc:cxnChg chg="add mod">
          <ac:chgData name="夏子 梅村" userId="709d3e7aeba17bbb" providerId="LiveId" clId="{99DA3E15-2235-E741-BD1B-4A7675CD366A}" dt="2020-12-13T06:13:18.918" v="1200"/>
          <ac:cxnSpMkLst>
            <pc:docMk/>
            <pc:sldMk cId="2610687779" sldId="266"/>
            <ac:cxnSpMk id="7" creationId="{2A64AA7F-FCFA-AB49-A708-82104A5C14D6}"/>
          </ac:cxnSpMkLst>
        </pc:cxnChg>
        <pc:cxnChg chg="add mod">
          <ac:chgData name="夏子 梅村" userId="709d3e7aeba17bbb" providerId="LiveId" clId="{99DA3E15-2235-E741-BD1B-4A7675CD366A}" dt="2020-12-13T06:13:18.918" v="1200"/>
          <ac:cxnSpMkLst>
            <pc:docMk/>
            <pc:sldMk cId="2610687779" sldId="266"/>
            <ac:cxnSpMk id="8" creationId="{636E17AA-D1E0-F347-A7FD-B31AEAAD2533}"/>
          </ac:cxnSpMkLst>
        </pc:cxnChg>
        <pc:cxnChg chg="add mod">
          <ac:chgData name="夏子 梅村" userId="709d3e7aeba17bbb" providerId="LiveId" clId="{99DA3E15-2235-E741-BD1B-4A7675CD366A}" dt="2020-12-13T06:13:18.918" v="1200"/>
          <ac:cxnSpMkLst>
            <pc:docMk/>
            <pc:sldMk cId="2610687779" sldId="266"/>
            <ac:cxnSpMk id="12" creationId="{1FB94C3F-75C2-C843-82BF-4EC13C755943}"/>
          </ac:cxnSpMkLst>
        </pc:cxnChg>
        <pc:cxnChg chg="add mod">
          <ac:chgData name="夏子 梅村" userId="709d3e7aeba17bbb" providerId="LiveId" clId="{99DA3E15-2235-E741-BD1B-4A7675CD366A}" dt="2020-12-13T06:13:18.918" v="1200"/>
          <ac:cxnSpMkLst>
            <pc:docMk/>
            <pc:sldMk cId="2610687779" sldId="266"/>
            <ac:cxnSpMk id="13" creationId="{067C5ED1-22D9-E443-BF1A-FC9C51500C9D}"/>
          </ac:cxnSpMkLst>
        </pc:cxnChg>
        <pc:cxnChg chg="add mod">
          <ac:chgData name="夏子 梅村" userId="709d3e7aeba17bbb" providerId="LiveId" clId="{99DA3E15-2235-E741-BD1B-4A7675CD366A}" dt="2020-12-13T06:13:18.918" v="1200"/>
          <ac:cxnSpMkLst>
            <pc:docMk/>
            <pc:sldMk cId="2610687779" sldId="266"/>
            <ac:cxnSpMk id="14" creationId="{630B89A8-C01F-694D-971B-B5E79A0C7A32}"/>
          </ac:cxnSpMkLst>
        </pc:cxnChg>
        <pc:cxnChg chg="add mod">
          <ac:chgData name="夏子 梅村" userId="709d3e7aeba17bbb" providerId="LiveId" clId="{99DA3E15-2235-E741-BD1B-4A7675CD366A}" dt="2020-12-13T06:13:18.918" v="1200"/>
          <ac:cxnSpMkLst>
            <pc:docMk/>
            <pc:sldMk cId="2610687779" sldId="266"/>
            <ac:cxnSpMk id="15" creationId="{63B9E946-CF0A-5041-B6BF-360844BAF27D}"/>
          </ac:cxnSpMkLst>
        </pc:cxnChg>
        <pc:cxnChg chg="add mod">
          <ac:chgData name="夏子 梅村" userId="709d3e7aeba17bbb" providerId="LiveId" clId="{99DA3E15-2235-E741-BD1B-4A7675CD366A}" dt="2020-12-13T06:13:18.918" v="1200"/>
          <ac:cxnSpMkLst>
            <pc:docMk/>
            <pc:sldMk cId="2610687779" sldId="266"/>
            <ac:cxnSpMk id="16" creationId="{265D1A98-7D8E-0944-AF56-15631752E6C9}"/>
          </ac:cxnSpMkLst>
        </pc:cxnChg>
        <pc:cxnChg chg="add mod">
          <ac:chgData name="夏子 梅村" userId="709d3e7aeba17bbb" providerId="LiveId" clId="{99DA3E15-2235-E741-BD1B-4A7675CD366A}" dt="2020-12-13T06:13:18.918" v="1200"/>
          <ac:cxnSpMkLst>
            <pc:docMk/>
            <pc:sldMk cId="2610687779" sldId="266"/>
            <ac:cxnSpMk id="17" creationId="{5399086A-CEF4-9D4D-B1AA-B4A89885827B}"/>
          </ac:cxnSpMkLst>
        </pc:cxnChg>
        <pc:cxnChg chg="add mod">
          <ac:chgData name="夏子 梅村" userId="709d3e7aeba17bbb" providerId="LiveId" clId="{99DA3E15-2235-E741-BD1B-4A7675CD366A}" dt="2020-12-13T06:13:18.918" v="1200"/>
          <ac:cxnSpMkLst>
            <pc:docMk/>
            <pc:sldMk cId="2610687779" sldId="266"/>
            <ac:cxnSpMk id="18" creationId="{AD835827-9810-B540-A938-80FA66D37248}"/>
          </ac:cxnSpMkLst>
        </pc:cxnChg>
        <pc:cxnChg chg="add mod">
          <ac:chgData name="夏子 梅村" userId="709d3e7aeba17bbb" providerId="LiveId" clId="{99DA3E15-2235-E741-BD1B-4A7675CD366A}" dt="2020-12-13T06:13:18.918" v="1200"/>
          <ac:cxnSpMkLst>
            <pc:docMk/>
            <pc:sldMk cId="2610687779" sldId="266"/>
            <ac:cxnSpMk id="19" creationId="{679C1937-F22D-8C4E-89F0-DE365C9C6331}"/>
          </ac:cxnSpMkLst>
        </pc:cxnChg>
        <pc:cxnChg chg="add mod">
          <ac:chgData name="夏子 梅村" userId="709d3e7aeba17bbb" providerId="LiveId" clId="{99DA3E15-2235-E741-BD1B-4A7675CD366A}" dt="2020-12-13T06:13:18.918" v="1200"/>
          <ac:cxnSpMkLst>
            <pc:docMk/>
            <pc:sldMk cId="2610687779" sldId="266"/>
            <ac:cxnSpMk id="20" creationId="{DFC2BABE-9D62-6A40-B7F8-3E2EAD76169D}"/>
          </ac:cxnSpMkLst>
        </pc:cxnChg>
      </pc:sldChg>
      <pc:sldChg chg="addSp delSp modSp add mod">
        <pc:chgData name="夏子 梅村" userId="709d3e7aeba17bbb" providerId="LiveId" clId="{99DA3E15-2235-E741-BD1B-4A7675CD366A}" dt="2020-12-13T07:18:49.019" v="1839" actId="1038"/>
        <pc:sldMkLst>
          <pc:docMk/>
          <pc:sldMk cId="3000266773" sldId="267"/>
        </pc:sldMkLst>
        <pc:spChg chg="mod">
          <ac:chgData name="夏子 梅村" userId="709d3e7aeba17bbb" providerId="LiveId" clId="{99DA3E15-2235-E741-BD1B-4A7675CD366A}" dt="2020-12-13T06:39:18.263" v="1503" actId="20577"/>
          <ac:spMkLst>
            <pc:docMk/>
            <pc:sldMk cId="3000266773" sldId="267"/>
            <ac:spMk id="2" creationId="{333BD913-65DB-8749-9638-B6254041D042}"/>
          </ac:spMkLst>
        </pc:spChg>
        <pc:spChg chg="mod">
          <ac:chgData name="夏子 梅村" userId="709d3e7aeba17bbb" providerId="LiveId" clId="{99DA3E15-2235-E741-BD1B-4A7675CD366A}" dt="2020-12-13T07:18:49.019" v="1839" actId="1038"/>
          <ac:spMkLst>
            <pc:docMk/>
            <pc:sldMk cId="3000266773" sldId="267"/>
            <ac:spMk id="12" creationId="{97019001-47A7-694B-B079-8B27A46A92ED}"/>
          </ac:spMkLst>
        </pc:spChg>
        <pc:spChg chg="mod">
          <ac:chgData name="夏子 梅村" userId="709d3e7aeba17bbb" providerId="LiveId" clId="{99DA3E15-2235-E741-BD1B-4A7675CD366A}" dt="2020-12-13T07:18:49.019" v="1839" actId="1038"/>
          <ac:spMkLst>
            <pc:docMk/>
            <pc:sldMk cId="3000266773" sldId="267"/>
            <ac:spMk id="42" creationId="{8B1512FA-90B2-5945-B91A-5744ED67155D}"/>
          </ac:spMkLst>
        </pc:spChg>
        <pc:spChg chg="mod">
          <ac:chgData name="夏子 梅村" userId="709d3e7aeba17bbb" providerId="LiveId" clId="{99DA3E15-2235-E741-BD1B-4A7675CD366A}" dt="2020-12-13T07:18:49.019" v="1839" actId="1038"/>
          <ac:spMkLst>
            <pc:docMk/>
            <pc:sldMk cId="3000266773" sldId="267"/>
            <ac:spMk id="50" creationId="{A1CEF5C5-E59D-3B41-8CB5-7BD91F27FC1F}"/>
          </ac:spMkLst>
        </pc:spChg>
        <pc:spChg chg="mod">
          <ac:chgData name="夏子 梅村" userId="709d3e7aeba17bbb" providerId="LiveId" clId="{99DA3E15-2235-E741-BD1B-4A7675CD366A}" dt="2020-12-13T07:18:49.019" v="1839" actId="1038"/>
          <ac:spMkLst>
            <pc:docMk/>
            <pc:sldMk cId="3000266773" sldId="267"/>
            <ac:spMk id="51" creationId="{DDD1FBC7-F21B-BD42-B3A0-EC6BFA5FFEFF}"/>
          </ac:spMkLst>
        </pc:spChg>
        <pc:spChg chg="mod">
          <ac:chgData name="夏子 梅村" userId="709d3e7aeba17bbb" providerId="LiveId" clId="{99DA3E15-2235-E741-BD1B-4A7675CD366A}" dt="2020-12-13T07:16:28.957" v="1767" actId="1076"/>
          <ac:spMkLst>
            <pc:docMk/>
            <pc:sldMk cId="3000266773" sldId="267"/>
            <ac:spMk id="56" creationId="{8FE86642-BB82-DA46-BAFF-4B730FEC4648}"/>
          </ac:spMkLst>
        </pc:spChg>
        <pc:spChg chg="add del mod">
          <ac:chgData name="夏子 梅村" userId="709d3e7aeba17bbb" providerId="LiveId" clId="{99DA3E15-2235-E741-BD1B-4A7675CD366A}" dt="2020-12-13T07:12:04.468" v="1744" actId="478"/>
          <ac:spMkLst>
            <pc:docMk/>
            <pc:sldMk cId="3000266773" sldId="267"/>
            <ac:spMk id="59" creationId="{5A92E922-910A-ED4D-A657-904B2F3973BA}"/>
          </ac:spMkLst>
        </pc:spChg>
        <pc:spChg chg="add del mod">
          <ac:chgData name="夏子 梅村" userId="709d3e7aeba17bbb" providerId="LiveId" clId="{99DA3E15-2235-E741-BD1B-4A7675CD366A}" dt="2020-12-13T07:12:04.468" v="1744" actId="478"/>
          <ac:spMkLst>
            <pc:docMk/>
            <pc:sldMk cId="3000266773" sldId="267"/>
            <ac:spMk id="63" creationId="{D542D355-E792-6441-A101-CE44BD704923}"/>
          </ac:spMkLst>
        </pc:spChg>
        <pc:spChg chg="add del mod">
          <ac:chgData name="夏子 梅村" userId="709d3e7aeba17bbb" providerId="LiveId" clId="{99DA3E15-2235-E741-BD1B-4A7675CD366A}" dt="2020-12-13T07:12:04.468" v="1744" actId="478"/>
          <ac:spMkLst>
            <pc:docMk/>
            <pc:sldMk cId="3000266773" sldId="267"/>
            <ac:spMk id="64" creationId="{508E8D1E-F890-D441-8DA2-7B6ED19971F4}"/>
          </ac:spMkLst>
        </pc:spChg>
        <pc:spChg chg="add mod">
          <ac:chgData name="夏子 梅村" userId="709d3e7aeba17bbb" providerId="LiveId" clId="{99DA3E15-2235-E741-BD1B-4A7675CD366A}" dt="2020-12-13T07:13:45.164" v="1754" actId="1076"/>
          <ac:spMkLst>
            <pc:docMk/>
            <pc:sldMk cId="3000266773" sldId="267"/>
            <ac:spMk id="65" creationId="{EF406BDA-2150-3D4E-9DBB-97EF14FD11DC}"/>
          </ac:spMkLst>
        </pc:spChg>
        <pc:spChg chg="add mod">
          <ac:chgData name="夏子 梅村" userId="709d3e7aeba17bbb" providerId="LiveId" clId="{99DA3E15-2235-E741-BD1B-4A7675CD366A}" dt="2020-12-13T07:13:45.164" v="1754" actId="1076"/>
          <ac:spMkLst>
            <pc:docMk/>
            <pc:sldMk cId="3000266773" sldId="267"/>
            <ac:spMk id="66" creationId="{EEC077F6-3110-3F41-8A37-301082933DB7}"/>
          </ac:spMkLst>
        </pc:spChg>
        <pc:spChg chg="mod">
          <ac:chgData name="夏子 梅村" userId="709d3e7aeba17bbb" providerId="LiveId" clId="{99DA3E15-2235-E741-BD1B-4A7675CD366A}" dt="2020-12-13T07:16:28.957" v="1767" actId="1076"/>
          <ac:spMkLst>
            <pc:docMk/>
            <pc:sldMk cId="3000266773" sldId="267"/>
            <ac:spMk id="67" creationId="{767F3C75-6AF1-154F-B5FF-4302366A667C}"/>
          </ac:spMkLst>
        </pc:spChg>
        <pc:spChg chg="add mod">
          <ac:chgData name="夏子 梅村" userId="709d3e7aeba17bbb" providerId="LiveId" clId="{99DA3E15-2235-E741-BD1B-4A7675CD366A}" dt="2020-12-13T07:13:45.164" v="1754" actId="1076"/>
          <ac:spMkLst>
            <pc:docMk/>
            <pc:sldMk cId="3000266773" sldId="267"/>
            <ac:spMk id="70" creationId="{376423FA-2975-8D40-BCA6-BA675DC55D6F}"/>
          </ac:spMkLst>
        </pc:spChg>
        <pc:spChg chg="add mod">
          <ac:chgData name="夏子 梅村" userId="709d3e7aeba17bbb" providerId="LiveId" clId="{99DA3E15-2235-E741-BD1B-4A7675CD366A}" dt="2020-12-13T07:12:45.062" v="1748" actId="1076"/>
          <ac:spMkLst>
            <pc:docMk/>
            <pc:sldMk cId="3000266773" sldId="267"/>
            <ac:spMk id="71" creationId="{E89A765C-04D3-7044-BA55-F1483F7BA1B0}"/>
          </ac:spMkLst>
        </pc:spChg>
        <pc:spChg chg="add mod">
          <ac:chgData name="夏子 梅村" userId="709d3e7aeba17bbb" providerId="LiveId" clId="{99DA3E15-2235-E741-BD1B-4A7675CD366A}" dt="2020-12-13T07:12:39.187" v="1746" actId="1076"/>
          <ac:spMkLst>
            <pc:docMk/>
            <pc:sldMk cId="3000266773" sldId="267"/>
            <ac:spMk id="72" creationId="{6C9F8C4B-4FB3-CC45-95D8-EC8E3E47F769}"/>
          </ac:spMkLst>
        </pc:spChg>
        <pc:spChg chg="add mod">
          <ac:chgData name="夏子 梅村" userId="709d3e7aeba17bbb" providerId="LiveId" clId="{99DA3E15-2235-E741-BD1B-4A7675CD366A}" dt="2020-12-13T07:12:39.187" v="1746" actId="1076"/>
          <ac:spMkLst>
            <pc:docMk/>
            <pc:sldMk cId="3000266773" sldId="267"/>
            <ac:spMk id="73" creationId="{4EC1887E-0903-F043-AF8E-148DFF9FED9C}"/>
          </ac:spMkLst>
        </pc:spChg>
        <pc:spChg chg="add mod">
          <ac:chgData name="夏子 梅村" userId="709d3e7aeba17bbb" providerId="LiveId" clId="{99DA3E15-2235-E741-BD1B-4A7675CD366A}" dt="2020-12-13T07:01:19.975" v="1657" actId="571"/>
          <ac:spMkLst>
            <pc:docMk/>
            <pc:sldMk cId="3000266773" sldId="267"/>
            <ac:spMk id="74" creationId="{8E8064C7-056F-BC42-869D-A2682746C5AF}"/>
          </ac:spMkLst>
        </pc:spChg>
        <pc:spChg chg="mod">
          <ac:chgData name="夏子 梅村" userId="709d3e7aeba17bbb" providerId="LiveId" clId="{99DA3E15-2235-E741-BD1B-4A7675CD366A}" dt="2020-12-13T07:18:49.019" v="1839" actId="1038"/>
          <ac:spMkLst>
            <pc:docMk/>
            <pc:sldMk cId="3000266773" sldId="267"/>
            <ac:spMk id="75" creationId="{9F0DBE78-B3D1-7640-816B-0F55E8FB3E4F}"/>
          </ac:spMkLst>
        </pc:spChg>
        <pc:spChg chg="add mod">
          <ac:chgData name="夏子 梅村" userId="709d3e7aeba17bbb" providerId="LiveId" clId="{99DA3E15-2235-E741-BD1B-4A7675CD366A}" dt="2020-12-13T07:01:23.863" v="1658" actId="14100"/>
          <ac:spMkLst>
            <pc:docMk/>
            <pc:sldMk cId="3000266773" sldId="267"/>
            <ac:spMk id="76" creationId="{1FB2C4DF-12AE-A343-ACCC-DB7D6119576B}"/>
          </ac:spMkLst>
        </pc:spChg>
        <pc:spChg chg="add mod">
          <ac:chgData name="夏子 梅村" userId="709d3e7aeba17bbb" providerId="LiveId" clId="{99DA3E15-2235-E741-BD1B-4A7675CD366A}" dt="2020-12-13T07:17:10.794" v="1812" actId="14100"/>
          <ac:spMkLst>
            <pc:docMk/>
            <pc:sldMk cId="3000266773" sldId="267"/>
            <ac:spMk id="77" creationId="{90EFB0A4-5BBB-EC41-92F9-B44C46E65A54}"/>
          </ac:spMkLst>
        </pc:spChg>
        <pc:spChg chg="add mod">
          <ac:chgData name="夏子 梅村" userId="709d3e7aeba17bbb" providerId="LiveId" clId="{99DA3E15-2235-E741-BD1B-4A7675CD366A}" dt="2020-12-13T07:17:49.635" v="1833" actId="20577"/>
          <ac:spMkLst>
            <pc:docMk/>
            <pc:sldMk cId="3000266773" sldId="267"/>
            <ac:spMk id="78" creationId="{A10DA6DB-68CF-EF46-9CAC-443CB51E2CF8}"/>
          </ac:spMkLst>
        </pc:spChg>
        <pc:spChg chg="del mod">
          <ac:chgData name="夏子 梅村" userId="709d3e7aeba17bbb" providerId="LiveId" clId="{99DA3E15-2235-E741-BD1B-4A7675CD366A}" dt="2020-12-13T07:12:04.468" v="1744" actId="478"/>
          <ac:spMkLst>
            <pc:docMk/>
            <pc:sldMk cId="3000266773" sldId="267"/>
            <ac:spMk id="80" creationId="{F0BCEEDB-E098-1A4A-9D70-CB179FB8CCEC}"/>
          </ac:spMkLst>
        </pc:spChg>
        <pc:spChg chg="del mod">
          <ac:chgData name="夏子 梅村" userId="709d3e7aeba17bbb" providerId="LiveId" clId="{99DA3E15-2235-E741-BD1B-4A7675CD366A}" dt="2020-12-13T07:12:04.468" v="1744" actId="478"/>
          <ac:spMkLst>
            <pc:docMk/>
            <pc:sldMk cId="3000266773" sldId="267"/>
            <ac:spMk id="81" creationId="{5570F316-BD02-BC42-8A9C-F576067AB494}"/>
          </ac:spMkLst>
        </pc:spChg>
        <pc:spChg chg="mod">
          <ac:chgData name="夏子 梅村" userId="709d3e7aeba17bbb" providerId="LiveId" clId="{99DA3E15-2235-E741-BD1B-4A7675CD366A}" dt="2020-12-13T07:13:40.666" v="1753" actId="1076"/>
          <ac:spMkLst>
            <pc:docMk/>
            <pc:sldMk cId="3000266773" sldId="267"/>
            <ac:spMk id="82" creationId="{EF9569E7-E0F7-8140-8284-29588101E229}"/>
          </ac:spMkLst>
        </pc:spChg>
        <pc:spChg chg="mod">
          <ac:chgData name="夏子 梅村" userId="709d3e7aeba17bbb" providerId="LiveId" clId="{99DA3E15-2235-E741-BD1B-4A7675CD366A}" dt="2020-12-13T07:13:40.666" v="1753" actId="1076"/>
          <ac:spMkLst>
            <pc:docMk/>
            <pc:sldMk cId="3000266773" sldId="267"/>
            <ac:spMk id="83" creationId="{1C51B2CC-816F-6E4C-BF2D-A2B09E618FFB}"/>
          </ac:spMkLst>
        </pc:spChg>
        <pc:spChg chg="mod">
          <ac:chgData name="夏子 梅村" userId="709d3e7aeba17bbb" providerId="LiveId" clId="{99DA3E15-2235-E741-BD1B-4A7675CD366A}" dt="2020-12-13T06:44:23.927" v="1585" actId="1035"/>
          <ac:spMkLst>
            <pc:docMk/>
            <pc:sldMk cId="3000266773" sldId="267"/>
            <ac:spMk id="85" creationId="{4A974639-91D9-7D41-8EA9-332F4DF004F4}"/>
          </ac:spMkLst>
        </pc:spChg>
        <pc:spChg chg="mod">
          <ac:chgData name="夏子 梅村" userId="709d3e7aeba17bbb" providerId="LiveId" clId="{99DA3E15-2235-E741-BD1B-4A7675CD366A}" dt="2020-12-13T06:44:20.774" v="1579" actId="1076"/>
          <ac:spMkLst>
            <pc:docMk/>
            <pc:sldMk cId="3000266773" sldId="267"/>
            <ac:spMk id="87" creationId="{1EA099D5-DA01-BC49-A4A5-4E5C9E68C05D}"/>
          </ac:spMkLst>
        </pc:spChg>
        <pc:spChg chg="mod">
          <ac:chgData name="夏子 梅村" userId="709d3e7aeba17bbb" providerId="LiveId" clId="{99DA3E15-2235-E741-BD1B-4A7675CD366A}" dt="2020-12-13T06:44:32.538" v="1595" actId="1076"/>
          <ac:spMkLst>
            <pc:docMk/>
            <pc:sldMk cId="3000266773" sldId="267"/>
            <ac:spMk id="93" creationId="{153382E2-5D67-3242-B96C-3E5FE22F7E18}"/>
          </ac:spMkLst>
        </pc:spChg>
        <pc:spChg chg="del mod">
          <ac:chgData name="夏子 梅村" userId="709d3e7aeba17bbb" providerId="LiveId" clId="{99DA3E15-2235-E741-BD1B-4A7675CD366A}" dt="2020-12-13T07:12:04.468" v="1744" actId="478"/>
          <ac:spMkLst>
            <pc:docMk/>
            <pc:sldMk cId="3000266773" sldId="267"/>
            <ac:spMk id="96" creationId="{9CB9F17A-7177-8044-A5D8-3EF623657084}"/>
          </ac:spMkLst>
        </pc:spChg>
        <pc:spChg chg="mod">
          <ac:chgData name="夏子 梅村" userId="709d3e7aeba17bbb" providerId="LiveId" clId="{99DA3E15-2235-E741-BD1B-4A7675CD366A}" dt="2020-12-13T07:13:40.666" v="1753" actId="1076"/>
          <ac:spMkLst>
            <pc:docMk/>
            <pc:sldMk cId="3000266773" sldId="267"/>
            <ac:spMk id="97" creationId="{00779D60-5779-9242-A711-1FC3151DD25A}"/>
          </ac:spMkLst>
        </pc:spChg>
        <pc:spChg chg="mod">
          <ac:chgData name="夏子 梅村" userId="709d3e7aeba17bbb" providerId="LiveId" clId="{99DA3E15-2235-E741-BD1B-4A7675CD366A}" dt="2020-12-13T07:16:28.957" v="1767" actId="1076"/>
          <ac:spMkLst>
            <pc:docMk/>
            <pc:sldMk cId="3000266773" sldId="267"/>
            <ac:spMk id="99" creationId="{3E8226D3-80B0-EE48-950A-74113EA94CD9}"/>
          </ac:spMkLst>
        </pc:spChg>
        <pc:spChg chg="mod">
          <ac:chgData name="夏子 梅村" userId="709d3e7aeba17bbb" providerId="LiveId" clId="{99DA3E15-2235-E741-BD1B-4A7675CD366A}" dt="2020-12-13T07:18:49.019" v="1839" actId="1038"/>
          <ac:spMkLst>
            <pc:docMk/>
            <pc:sldMk cId="3000266773" sldId="267"/>
            <ac:spMk id="100" creationId="{9DEB22AA-BD52-124A-B66C-18521425EC18}"/>
          </ac:spMkLst>
        </pc:spChg>
        <pc:spChg chg="mod">
          <ac:chgData name="夏子 梅村" userId="709d3e7aeba17bbb" providerId="LiveId" clId="{99DA3E15-2235-E741-BD1B-4A7675CD366A}" dt="2020-12-13T07:18:49.019" v="1839" actId="1038"/>
          <ac:spMkLst>
            <pc:docMk/>
            <pc:sldMk cId="3000266773" sldId="267"/>
            <ac:spMk id="101" creationId="{39D93257-AD1C-4547-9EC1-39329299449E}"/>
          </ac:spMkLst>
        </pc:spChg>
        <pc:spChg chg="mod">
          <ac:chgData name="夏子 梅村" userId="709d3e7aeba17bbb" providerId="LiveId" clId="{99DA3E15-2235-E741-BD1B-4A7675CD366A}" dt="2020-12-13T07:18:49.019" v="1839" actId="1038"/>
          <ac:spMkLst>
            <pc:docMk/>
            <pc:sldMk cId="3000266773" sldId="267"/>
            <ac:spMk id="102" creationId="{60FE3FFE-6846-584E-A2C9-892E981CC454}"/>
          </ac:spMkLst>
        </pc:spChg>
        <pc:spChg chg="mod">
          <ac:chgData name="夏子 梅村" userId="709d3e7aeba17bbb" providerId="LiveId" clId="{99DA3E15-2235-E741-BD1B-4A7675CD366A}" dt="2020-12-13T07:18:49.019" v="1839" actId="1038"/>
          <ac:spMkLst>
            <pc:docMk/>
            <pc:sldMk cId="3000266773" sldId="267"/>
            <ac:spMk id="103" creationId="{2AE2282B-B9EF-6E4D-A598-99CC174DE5B8}"/>
          </ac:spMkLst>
        </pc:spChg>
        <pc:spChg chg="mod">
          <ac:chgData name="夏子 梅村" userId="709d3e7aeba17bbb" providerId="LiveId" clId="{99DA3E15-2235-E741-BD1B-4A7675CD366A}" dt="2020-12-13T07:18:49.019" v="1839" actId="1038"/>
          <ac:spMkLst>
            <pc:docMk/>
            <pc:sldMk cId="3000266773" sldId="267"/>
            <ac:spMk id="104" creationId="{941469EA-408F-8E46-8B3C-8D4BFFAA3F12}"/>
          </ac:spMkLst>
        </pc:spChg>
        <pc:spChg chg="mod">
          <ac:chgData name="夏子 梅村" userId="709d3e7aeba17bbb" providerId="LiveId" clId="{99DA3E15-2235-E741-BD1B-4A7675CD366A}" dt="2020-12-13T07:18:49.019" v="1839" actId="1038"/>
          <ac:spMkLst>
            <pc:docMk/>
            <pc:sldMk cId="3000266773" sldId="267"/>
            <ac:spMk id="105" creationId="{0854B94F-A911-F941-9B15-E48B2A3A8EC2}"/>
          </ac:spMkLst>
        </pc:spChg>
        <pc:spChg chg="mod">
          <ac:chgData name="夏子 梅村" userId="709d3e7aeba17bbb" providerId="LiveId" clId="{99DA3E15-2235-E741-BD1B-4A7675CD366A}" dt="2020-12-13T07:18:49.019" v="1839" actId="1038"/>
          <ac:spMkLst>
            <pc:docMk/>
            <pc:sldMk cId="3000266773" sldId="267"/>
            <ac:spMk id="106" creationId="{99D0654D-2D8B-A64A-9252-2E7879556BF3}"/>
          </ac:spMkLst>
        </pc:spChg>
        <pc:spChg chg="mod">
          <ac:chgData name="夏子 梅村" userId="709d3e7aeba17bbb" providerId="LiveId" clId="{99DA3E15-2235-E741-BD1B-4A7675CD366A}" dt="2020-12-13T07:00:07.012" v="1645" actId="14100"/>
          <ac:spMkLst>
            <pc:docMk/>
            <pc:sldMk cId="3000266773" sldId="267"/>
            <ac:spMk id="107" creationId="{839C2DB3-0118-7C47-BF84-C930C293926D}"/>
          </ac:spMkLst>
        </pc:spChg>
        <pc:spChg chg="mod">
          <ac:chgData name="夏子 梅村" userId="709d3e7aeba17bbb" providerId="LiveId" clId="{99DA3E15-2235-E741-BD1B-4A7675CD366A}" dt="2020-12-13T07:00:43.892" v="1653" actId="20577"/>
          <ac:spMkLst>
            <pc:docMk/>
            <pc:sldMk cId="3000266773" sldId="267"/>
            <ac:spMk id="108" creationId="{05D124D0-F68F-6D4A-8E63-9B09D7184058}"/>
          </ac:spMkLst>
        </pc:spChg>
        <pc:spChg chg="mod">
          <ac:chgData name="夏子 梅村" userId="709d3e7aeba17bbb" providerId="LiveId" clId="{99DA3E15-2235-E741-BD1B-4A7675CD366A}" dt="2020-12-13T06:48:40.339" v="1605" actId="14100"/>
          <ac:spMkLst>
            <pc:docMk/>
            <pc:sldMk cId="3000266773" sldId="267"/>
            <ac:spMk id="109" creationId="{FE4CD418-28F3-1E47-9FCC-102F741572C3}"/>
          </ac:spMkLst>
        </pc:spChg>
        <pc:spChg chg="mod">
          <ac:chgData name="夏子 梅村" userId="709d3e7aeba17bbb" providerId="LiveId" clId="{99DA3E15-2235-E741-BD1B-4A7675CD366A}" dt="2020-12-13T06:48:44.556" v="1606" actId="14100"/>
          <ac:spMkLst>
            <pc:docMk/>
            <pc:sldMk cId="3000266773" sldId="267"/>
            <ac:spMk id="111" creationId="{6630701C-7F9B-614B-B5FC-0323BE91A900}"/>
          </ac:spMkLst>
        </pc:spChg>
        <pc:cxnChg chg="mod">
          <ac:chgData name="夏子 梅村" userId="709d3e7aeba17bbb" providerId="LiveId" clId="{99DA3E15-2235-E741-BD1B-4A7675CD366A}" dt="2020-12-13T07:15:27.188" v="1763" actId="1076"/>
          <ac:cxnSpMkLst>
            <pc:docMk/>
            <pc:sldMk cId="3000266773" sldId="267"/>
            <ac:cxnSpMk id="46" creationId="{33F931EE-0982-F740-8632-2FB2364BAB21}"/>
          </ac:cxnSpMkLst>
        </pc:cxnChg>
      </pc:sldChg>
    </pc:docChg>
  </pc:docChgLst>
  <pc:docChgLst>
    <pc:chgData name="夏子 梅村" userId="709d3e7aeba17bbb" providerId="LiveId" clId="{4EFA8705-CD7D-5B4E-A3E0-8063874D1833}"/>
    <pc:docChg chg="delSld">
      <pc:chgData name="夏子 梅村" userId="709d3e7aeba17bbb" providerId="LiveId" clId="{4EFA8705-CD7D-5B4E-A3E0-8063874D1833}" dt="2020-12-13T08:02:12.672" v="1" actId="2696"/>
      <pc:docMkLst>
        <pc:docMk/>
      </pc:docMkLst>
      <pc:sldChg chg="del">
        <pc:chgData name="夏子 梅村" userId="709d3e7aeba17bbb" providerId="LiveId" clId="{4EFA8705-CD7D-5B4E-A3E0-8063874D1833}" dt="2020-12-13T08:02:12.672" v="1" actId="2696"/>
        <pc:sldMkLst>
          <pc:docMk/>
          <pc:sldMk cId="2249411242" sldId="265"/>
        </pc:sldMkLst>
      </pc:sldChg>
      <pc:sldChg chg="del">
        <pc:chgData name="夏子 梅村" userId="709d3e7aeba17bbb" providerId="LiveId" clId="{4EFA8705-CD7D-5B4E-A3E0-8063874D1833}" dt="2020-12-13T08:02:09.321" v="0" actId="2696"/>
        <pc:sldMkLst>
          <pc:docMk/>
          <pc:sldMk cId="2610687779"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8C537B84-9F70-4764-ADF4-AF0C4E4F2EC8}"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3A2A0BD0-6B84-4FB7-B9C5-B9CCAFA5F845}" type="slidenum">
              <a:rPr kumimoji="1" lang="ja-JP" altLang="en-US" smtClean="0"/>
              <a:t>‹#›</a:t>
            </a:fld>
            <a:endParaRPr kumimoji="1" lang="ja-JP" altLang="en-US"/>
          </a:p>
        </p:txBody>
      </p:sp>
    </p:spTree>
    <p:extLst>
      <p:ext uri="{BB962C8B-B14F-4D97-AF65-F5344CB8AC3E}">
        <p14:creationId xmlns:p14="http://schemas.microsoft.com/office/powerpoint/2010/main" val="2278081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2363"/>
            <a:ext cx="10515600" cy="2387600"/>
          </a:xfrm>
          <a:prstGeom prst="rect">
            <a:avLst/>
          </a:prstGeom>
        </p:spPr>
        <p:txBody>
          <a:bodyPr anchor="b">
            <a:normAutofit/>
          </a:bodyPr>
          <a:lstStyle>
            <a:lvl1pPr algn="ctr">
              <a:defRPr sz="4800" b="1" i="0">
                <a:solidFill>
                  <a:schemeClr val="accent1"/>
                </a:solidFill>
                <a:latin typeface="Yu Gothic" panose="020B0400000000000000" pitchFamily="34" charset="-128"/>
                <a:ea typeface="Yu Gothic" panose="020B0400000000000000" pitchFamily="34"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72BCFA2B-C4F0-4E64-B026-642E4FD2E18B}" type="datetime1">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ADBF44-3BCB-8F4A-8AD7-D18A9CB20BFE}"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xmlns="" id="{294E05CE-DA8A-EA4A-BC6E-8CDF60C5AC00}"/>
              </a:ext>
            </a:extLst>
          </p:cNvPr>
          <p:cNvSpPr/>
          <p:nvPr/>
        </p:nvSpPr>
        <p:spPr>
          <a:xfrm>
            <a:off x="157655" y="0"/>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xmlns="" id="{EA8ED68B-D2D6-FA4C-874E-FF0877DC6DD1}"/>
              </a:ext>
            </a:extLst>
          </p:cNvPr>
          <p:cNvSpPr/>
          <p:nvPr/>
        </p:nvSpPr>
        <p:spPr>
          <a:xfrm>
            <a:off x="157655" y="6707037"/>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xmlns="" id="{47DB642C-0C17-184C-9217-7713FDFE0A96}"/>
              </a:ext>
            </a:extLst>
          </p:cNvPr>
          <p:cNvSpPr/>
          <p:nvPr/>
        </p:nvSpPr>
        <p:spPr>
          <a:xfrm>
            <a:off x="4925346" y="3720662"/>
            <a:ext cx="2351819"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6647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12420" y="110355"/>
            <a:ext cx="11567160" cy="977462"/>
          </a:xfrm>
          <a:prstGeom prst="rect">
            <a:avLst/>
          </a:prstGeom>
        </p:spPr>
        <p:txBody>
          <a:bodyPr>
            <a:normAutofit/>
          </a:bodyPr>
          <a:lstStyle>
            <a:lvl1pPr>
              <a:lnSpc>
                <a:spcPct val="100000"/>
              </a:lnSpc>
              <a:defRPr sz="3200" b="1">
                <a:solidFill>
                  <a:schemeClr val="accent1"/>
                </a:solidFill>
                <a:latin typeface="Yu Gothic" panose="020B0400000000000000" pitchFamily="34" charset="-128"/>
                <a:ea typeface="Yu Gothic" panose="020B0400000000000000" pitchFamily="34"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12420" y="1340069"/>
            <a:ext cx="11567160" cy="4836894"/>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277521"/>
            <a:ext cx="2743200" cy="365125"/>
          </a:xfrm>
        </p:spPr>
        <p:txBody>
          <a:bodyPr/>
          <a:lstStyle/>
          <a:p>
            <a:fld id="{97874FFB-B784-43A6-B25B-69CA378C4AB7}" type="datetime1">
              <a:rPr kumimoji="1" lang="ja-JP" altLang="en-US" smtClean="0"/>
              <a:t>2022/1/21</a:t>
            </a:fld>
            <a:endParaRPr kumimoji="1" lang="ja-JP" altLang="en-US"/>
          </a:p>
        </p:txBody>
      </p:sp>
      <p:sp>
        <p:nvSpPr>
          <p:cNvPr id="5" name="Footer Placeholder 4"/>
          <p:cNvSpPr>
            <a:spLocks noGrp="1"/>
          </p:cNvSpPr>
          <p:nvPr>
            <p:ph type="ftr" sz="quarter" idx="11"/>
          </p:nvPr>
        </p:nvSpPr>
        <p:spPr>
          <a:xfrm>
            <a:off x="4038600" y="6277521"/>
            <a:ext cx="4114800" cy="365125"/>
          </a:xfrm>
        </p:spPr>
        <p:txBody>
          <a:bodyPr/>
          <a:lstStyle/>
          <a:p>
            <a:endParaRPr kumimoji="1" lang="ja-JP" altLang="en-US"/>
          </a:p>
        </p:txBody>
      </p:sp>
      <p:sp>
        <p:nvSpPr>
          <p:cNvPr id="6" name="Slide Number Placeholder 5"/>
          <p:cNvSpPr>
            <a:spLocks noGrp="1"/>
          </p:cNvSpPr>
          <p:nvPr>
            <p:ph type="sldNum" sz="quarter" idx="12"/>
          </p:nvPr>
        </p:nvSpPr>
        <p:spPr>
          <a:xfrm>
            <a:off x="10850252" y="6277521"/>
            <a:ext cx="503548" cy="365125"/>
          </a:xfrm>
        </p:spPr>
        <p:txBody>
          <a:bodyPr/>
          <a:lstStyle>
            <a:lvl1pPr>
              <a:defRPr sz="1800"/>
            </a:lvl1pPr>
          </a:lstStyle>
          <a:p>
            <a:fld id="{0DADBF44-3BCB-8F4A-8AD7-D18A9CB20BFE}" type="slidenum">
              <a:rPr kumimoji="1" lang="ja-JP" altLang="en-US" smtClean="0"/>
              <a:pPr/>
              <a:t>‹#›</a:t>
            </a:fld>
            <a:endParaRPr kumimoji="1" lang="ja-JP" altLang="en-US"/>
          </a:p>
        </p:txBody>
      </p:sp>
      <p:sp>
        <p:nvSpPr>
          <p:cNvPr id="20" name="正方形/長方形 19">
            <a:extLst>
              <a:ext uri="{FF2B5EF4-FFF2-40B4-BE49-F238E27FC236}">
                <a16:creationId xmlns:a16="http://schemas.microsoft.com/office/drawing/2014/main" xmlns="" id="{5054E000-A2A1-C345-A42A-CEA9EC4B9014}"/>
              </a:ext>
            </a:extLst>
          </p:cNvPr>
          <p:cNvSpPr/>
          <p:nvPr/>
        </p:nvSpPr>
        <p:spPr>
          <a:xfrm>
            <a:off x="157655" y="0"/>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xmlns="" id="{BA631658-99A9-7A4B-9568-17157155D492}"/>
              </a:ext>
            </a:extLst>
          </p:cNvPr>
          <p:cNvSpPr/>
          <p:nvPr/>
        </p:nvSpPr>
        <p:spPr>
          <a:xfrm>
            <a:off x="157655" y="6707037"/>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113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4F4D762B-B626-544E-9A0F-BAC38E7CFED2}"/>
              </a:ext>
            </a:extLst>
          </p:cNvPr>
          <p:cNvSpPr>
            <a:spLocks noGrp="1"/>
          </p:cNvSpPr>
          <p:nvPr>
            <p:ph type="title"/>
          </p:nvPr>
        </p:nvSpPr>
        <p:spPr>
          <a:xfrm>
            <a:off x="831850" y="1709738"/>
            <a:ext cx="10515600" cy="2852737"/>
          </a:xfrm>
          <a:prstGeom prst="rect">
            <a:avLst/>
          </a:prstGeom>
        </p:spPr>
        <p:txBody>
          <a:bodyPr anchor="b">
            <a:normAutofit/>
          </a:bodyPr>
          <a:lstStyle>
            <a:lvl1pPr>
              <a:defRPr sz="3600" b="1" i="0">
                <a:solidFill>
                  <a:schemeClr val="accent1"/>
                </a:solidFill>
                <a:latin typeface="Yu Gothic" panose="020B0400000000000000" pitchFamily="34" charset="-128"/>
                <a:ea typeface="Yu Gothic" panose="020B0400000000000000" pitchFamily="34" charset="-128"/>
              </a:defRPr>
            </a:lvl1pPr>
          </a:lstStyle>
          <a:p>
            <a:r>
              <a:rPr lang="ja-JP" altLang="en-US" dirty="0"/>
              <a:t>マスター タイトルの書式設定</a:t>
            </a:r>
            <a:endParaRPr lang="en-US" dirty="0"/>
          </a:p>
        </p:txBody>
      </p:sp>
      <p:sp>
        <p:nvSpPr>
          <p:cNvPr id="17" name="Text Placeholder 2">
            <a:extLst>
              <a:ext uri="{FF2B5EF4-FFF2-40B4-BE49-F238E27FC236}">
                <a16:creationId xmlns:a16="http://schemas.microsoft.com/office/drawing/2014/main" xmlns="" id="{E4E70F28-9CDD-C649-8287-5A58A280FF58}"/>
              </a:ext>
            </a:extLst>
          </p:cNvPr>
          <p:cNvSpPr>
            <a:spLocks noGrp="1"/>
          </p:cNvSpPr>
          <p:nvPr>
            <p:ph type="body" idx="1"/>
          </p:nvPr>
        </p:nvSpPr>
        <p:spPr>
          <a:xfrm>
            <a:off x="831850" y="4589463"/>
            <a:ext cx="10515600" cy="1500187"/>
          </a:xfrm>
        </p:spPr>
        <p:txBody>
          <a:bodyPr anchor="ct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8" name="Date Placeholder 3">
            <a:extLst>
              <a:ext uri="{FF2B5EF4-FFF2-40B4-BE49-F238E27FC236}">
                <a16:creationId xmlns:a16="http://schemas.microsoft.com/office/drawing/2014/main" xmlns="" id="{E710C78C-6195-9940-96DB-359AC0D81185}"/>
              </a:ext>
            </a:extLst>
          </p:cNvPr>
          <p:cNvSpPr>
            <a:spLocks noGrp="1"/>
          </p:cNvSpPr>
          <p:nvPr>
            <p:ph type="dt" sz="half" idx="10"/>
          </p:nvPr>
        </p:nvSpPr>
        <p:spPr>
          <a:xfrm>
            <a:off x="838200" y="6277520"/>
            <a:ext cx="2743200" cy="365125"/>
          </a:xfrm>
        </p:spPr>
        <p:txBody>
          <a:bodyPr/>
          <a:lstStyle/>
          <a:p>
            <a:fld id="{B355ECBE-55FB-45DC-83EE-02A0D4BCC1BA}" type="datetime1">
              <a:rPr kumimoji="1" lang="ja-JP" altLang="en-US" smtClean="0"/>
              <a:t>2022/1/21</a:t>
            </a:fld>
            <a:endParaRPr kumimoji="1" lang="ja-JP" altLang="en-US"/>
          </a:p>
        </p:txBody>
      </p:sp>
      <p:sp>
        <p:nvSpPr>
          <p:cNvPr id="19" name="Footer Placeholder 4">
            <a:extLst>
              <a:ext uri="{FF2B5EF4-FFF2-40B4-BE49-F238E27FC236}">
                <a16:creationId xmlns:a16="http://schemas.microsoft.com/office/drawing/2014/main" xmlns="" id="{DEC338C2-BE14-0145-8D44-C6A500E5E613}"/>
              </a:ext>
            </a:extLst>
          </p:cNvPr>
          <p:cNvSpPr>
            <a:spLocks noGrp="1"/>
          </p:cNvSpPr>
          <p:nvPr>
            <p:ph type="ftr" sz="quarter" idx="11"/>
          </p:nvPr>
        </p:nvSpPr>
        <p:spPr>
          <a:xfrm>
            <a:off x="4038600" y="6277520"/>
            <a:ext cx="4114800" cy="365125"/>
          </a:xfrm>
        </p:spPr>
        <p:txBody>
          <a:bodyPr/>
          <a:lstStyle/>
          <a:p>
            <a:endParaRPr kumimoji="1" lang="ja-JP" altLang="en-US"/>
          </a:p>
        </p:txBody>
      </p:sp>
      <p:sp>
        <p:nvSpPr>
          <p:cNvPr id="20" name="Slide Number Placeholder 5">
            <a:extLst>
              <a:ext uri="{FF2B5EF4-FFF2-40B4-BE49-F238E27FC236}">
                <a16:creationId xmlns:a16="http://schemas.microsoft.com/office/drawing/2014/main" xmlns="" id="{600BB1C4-BF87-204F-AC58-46A09E312214}"/>
              </a:ext>
            </a:extLst>
          </p:cNvPr>
          <p:cNvSpPr>
            <a:spLocks noGrp="1"/>
          </p:cNvSpPr>
          <p:nvPr>
            <p:ph type="sldNum" sz="quarter" idx="12"/>
          </p:nvPr>
        </p:nvSpPr>
        <p:spPr>
          <a:xfrm>
            <a:off x="9131105" y="6277520"/>
            <a:ext cx="2743200" cy="365125"/>
          </a:xfrm>
        </p:spPr>
        <p:txBody>
          <a:bodyPr/>
          <a:lstStyle/>
          <a:p>
            <a:fld id="{0DADBF44-3BCB-8F4A-8AD7-D18A9CB20BFE}" type="slidenum">
              <a:rPr kumimoji="1" lang="ja-JP" altLang="en-US" smtClean="0"/>
              <a:t>‹#›</a:t>
            </a:fld>
            <a:endParaRPr kumimoji="1" lang="ja-JP" altLang="en-US"/>
          </a:p>
        </p:txBody>
      </p:sp>
      <p:sp>
        <p:nvSpPr>
          <p:cNvPr id="21" name="正方形/長方形 20">
            <a:extLst>
              <a:ext uri="{FF2B5EF4-FFF2-40B4-BE49-F238E27FC236}">
                <a16:creationId xmlns:a16="http://schemas.microsoft.com/office/drawing/2014/main" xmlns="" id="{819EE777-D531-5F42-A85F-2FE8E19E6AEE}"/>
              </a:ext>
            </a:extLst>
          </p:cNvPr>
          <p:cNvSpPr/>
          <p:nvPr/>
        </p:nvSpPr>
        <p:spPr>
          <a:xfrm>
            <a:off x="157655" y="0"/>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xmlns="" id="{3545F0D6-C6FE-D44A-807B-A3C0FFE754C7}"/>
              </a:ext>
            </a:extLst>
          </p:cNvPr>
          <p:cNvSpPr/>
          <p:nvPr/>
        </p:nvSpPr>
        <p:spPr>
          <a:xfrm>
            <a:off x="157655" y="6707037"/>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xmlns="" id="{6DE88B7B-68E1-5F4E-8F83-DC754E525558}"/>
              </a:ext>
            </a:extLst>
          </p:cNvPr>
          <p:cNvSpPr/>
          <p:nvPr/>
        </p:nvSpPr>
        <p:spPr>
          <a:xfrm>
            <a:off x="831850" y="4599051"/>
            <a:ext cx="1460295"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4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xmlns="" id="{46DEA5D1-9CFB-BC4D-9E78-52CAE9FFB369}"/>
              </a:ext>
            </a:extLst>
          </p:cNvPr>
          <p:cNvSpPr>
            <a:spLocks noGrp="1"/>
          </p:cNvSpPr>
          <p:nvPr>
            <p:ph type="title"/>
          </p:nvPr>
        </p:nvSpPr>
        <p:spPr>
          <a:xfrm>
            <a:off x="312420" y="110355"/>
            <a:ext cx="11567160" cy="977462"/>
          </a:xfrm>
          <a:prstGeom prst="rect">
            <a:avLst/>
          </a:prstGeom>
        </p:spPr>
        <p:txBody>
          <a:bodyPr>
            <a:normAutofit/>
          </a:bodyPr>
          <a:lstStyle>
            <a:lvl1pPr>
              <a:lnSpc>
                <a:spcPct val="100000"/>
              </a:lnSpc>
              <a:defRPr sz="3200" b="1">
                <a:solidFill>
                  <a:schemeClr val="accent1"/>
                </a:solidFill>
                <a:latin typeface="Yu Gothic" panose="020B0400000000000000" pitchFamily="34" charset="-128"/>
                <a:ea typeface="Yu Gothic" panose="020B0400000000000000" pitchFamily="34" charset="-128"/>
              </a:defRPr>
            </a:lvl1pPr>
          </a:lstStyle>
          <a:p>
            <a:r>
              <a:rPr lang="ja-JP" altLang="en-US" dirty="0"/>
              <a:t>マスター タイトルの書式設定</a:t>
            </a:r>
            <a:endParaRPr lang="en-US" dirty="0"/>
          </a:p>
        </p:txBody>
      </p:sp>
      <p:sp>
        <p:nvSpPr>
          <p:cNvPr id="31" name="Date Placeholder 3">
            <a:extLst>
              <a:ext uri="{FF2B5EF4-FFF2-40B4-BE49-F238E27FC236}">
                <a16:creationId xmlns:a16="http://schemas.microsoft.com/office/drawing/2014/main" xmlns="" id="{61731B0D-82B5-F74B-9E9F-97072C008F08}"/>
              </a:ext>
            </a:extLst>
          </p:cNvPr>
          <p:cNvSpPr>
            <a:spLocks noGrp="1"/>
          </p:cNvSpPr>
          <p:nvPr>
            <p:ph type="dt" sz="half" idx="10"/>
          </p:nvPr>
        </p:nvSpPr>
        <p:spPr>
          <a:xfrm>
            <a:off x="838200" y="6277521"/>
            <a:ext cx="2743200" cy="365125"/>
          </a:xfrm>
        </p:spPr>
        <p:txBody>
          <a:bodyPr/>
          <a:lstStyle/>
          <a:p>
            <a:fld id="{F954A45A-245A-4125-8010-3F8DAB86524B}" type="datetime1">
              <a:rPr kumimoji="1" lang="ja-JP" altLang="en-US" smtClean="0"/>
              <a:t>2022/1/21</a:t>
            </a:fld>
            <a:endParaRPr kumimoji="1" lang="ja-JP" altLang="en-US"/>
          </a:p>
        </p:txBody>
      </p:sp>
      <p:sp>
        <p:nvSpPr>
          <p:cNvPr id="32" name="Footer Placeholder 4">
            <a:extLst>
              <a:ext uri="{FF2B5EF4-FFF2-40B4-BE49-F238E27FC236}">
                <a16:creationId xmlns:a16="http://schemas.microsoft.com/office/drawing/2014/main" xmlns="" id="{00A3DB7E-46B3-3341-A9FA-C02E87004973}"/>
              </a:ext>
            </a:extLst>
          </p:cNvPr>
          <p:cNvSpPr>
            <a:spLocks noGrp="1"/>
          </p:cNvSpPr>
          <p:nvPr>
            <p:ph type="ftr" sz="quarter" idx="11"/>
          </p:nvPr>
        </p:nvSpPr>
        <p:spPr>
          <a:xfrm>
            <a:off x="4038600" y="6277521"/>
            <a:ext cx="4114800" cy="365125"/>
          </a:xfrm>
        </p:spPr>
        <p:txBody>
          <a:bodyPr/>
          <a:lstStyle/>
          <a:p>
            <a:endParaRPr kumimoji="1" lang="ja-JP" altLang="en-US"/>
          </a:p>
        </p:txBody>
      </p:sp>
      <p:sp>
        <p:nvSpPr>
          <p:cNvPr id="33" name="Slide Number Placeholder 5">
            <a:extLst>
              <a:ext uri="{FF2B5EF4-FFF2-40B4-BE49-F238E27FC236}">
                <a16:creationId xmlns:a16="http://schemas.microsoft.com/office/drawing/2014/main" xmlns="" id="{9353B8CC-A867-3449-A2D8-A8DB30937769}"/>
              </a:ext>
            </a:extLst>
          </p:cNvPr>
          <p:cNvSpPr>
            <a:spLocks noGrp="1"/>
          </p:cNvSpPr>
          <p:nvPr>
            <p:ph type="sldNum" sz="quarter" idx="12"/>
          </p:nvPr>
        </p:nvSpPr>
        <p:spPr>
          <a:xfrm>
            <a:off x="10878532" y="6277521"/>
            <a:ext cx="475268" cy="365125"/>
          </a:xfrm>
        </p:spPr>
        <p:txBody>
          <a:bodyPr/>
          <a:lstStyle>
            <a:lvl1pPr>
              <a:defRPr sz="1800"/>
            </a:lvl1pPr>
          </a:lstStyle>
          <a:p>
            <a:fld id="{0DADBF44-3BCB-8F4A-8AD7-D18A9CB20BFE}" type="slidenum">
              <a:rPr kumimoji="1" lang="ja-JP" altLang="en-US" smtClean="0"/>
              <a:pPr/>
              <a:t>‹#›</a:t>
            </a:fld>
            <a:endParaRPr kumimoji="1" lang="ja-JP" altLang="en-US"/>
          </a:p>
        </p:txBody>
      </p:sp>
      <p:sp>
        <p:nvSpPr>
          <p:cNvPr id="34" name="正方形/長方形 33">
            <a:extLst>
              <a:ext uri="{FF2B5EF4-FFF2-40B4-BE49-F238E27FC236}">
                <a16:creationId xmlns:a16="http://schemas.microsoft.com/office/drawing/2014/main" xmlns="" id="{16660C04-578C-754A-B7A6-27ECCEC0BD9E}"/>
              </a:ext>
            </a:extLst>
          </p:cNvPr>
          <p:cNvSpPr/>
          <p:nvPr/>
        </p:nvSpPr>
        <p:spPr>
          <a:xfrm>
            <a:off x="157655" y="0"/>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xmlns="" id="{7DCFC663-B3B1-FD4B-9FC4-5C90CBA093C0}"/>
              </a:ext>
            </a:extLst>
          </p:cNvPr>
          <p:cNvSpPr/>
          <p:nvPr/>
        </p:nvSpPr>
        <p:spPr>
          <a:xfrm>
            <a:off x="157655" y="6707037"/>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563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A25AF-4C84-46F2-8F83-B3B88DEAD25C}" type="datetime1">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DADBF44-3BCB-8F4A-8AD7-D18A9CB20BFE}" type="slidenum">
              <a:rPr kumimoji="1" lang="ja-JP" altLang="en-US" smtClean="0"/>
              <a:t>‹#›</a:t>
            </a:fld>
            <a:endParaRPr kumimoji="1" lang="ja-JP" altLang="en-US"/>
          </a:p>
        </p:txBody>
      </p:sp>
    </p:spTree>
    <p:extLst>
      <p:ext uri="{BB962C8B-B14F-4D97-AF65-F5344CB8AC3E}">
        <p14:creationId xmlns:p14="http://schemas.microsoft.com/office/powerpoint/2010/main" val="728384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27752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9EF7E-9A0D-490A-A064-E85781DA10F1}" type="datetime1">
              <a:rPr kumimoji="1" lang="ja-JP" altLang="en-US" smtClean="0"/>
              <a:t>2022/1/21</a:t>
            </a:fld>
            <a:endParaRPr kumimoji="1" lang="ja-JP" altLang="en-US"/>
          </a:p>
        </p:txBody>
      </p:sp>
      <p:sp>
        <p:nvSpPr>
          <p:cNvPr id="5" name="Footer Placeholder 4"/>
          <p:cNvSpPr>
            <a:spLocks noGrp="1"/>
          </p:cNvSpPr>
          <p:nvPr>
            <p:ph type="ftr" sz="quarter" idx="3"/>
          </p:nvPr>
        </p:nvSpPr>
        <p:spPr>
          <a:xfrm>
            <a:off x="4038600" y="627752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27752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DBF44-3BCB-8F4A-8AD7-D18A9CB20BFE}" type="slidenum">
              <a:rPr kumimoji="1" lang="ja-JP" altLang="en-US" smtClean="0"/>
              <a:t>‹#›</a:t>
            </a:fld>
            <a:endParaRPr kumimoji="1" lang="ja-JP" altLang="en-US"/>
          </a:p>
        </p:txBody>
      </p:sp>
    </p:spTree>
    <p:extLst>
      <p:ext uri="{BB962C8B-B14F-4D97-AF65-F5344CB8AC3E}">
        <p14:creationId xmlns:p14="http://schemas.microsoft.com/office/powerpoint/2010/main" val="31676916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1316" y="290176"/>
            <a:ext cx="7884654" cy="672692"/>
          </a:xfrm>
        </p:spPr>
        <p:txBody>
          <a:bodyPr>
            <a:normAutofit fontScale="90000"/>
          </a:bodyPr>
          <a:lstStyle/>
          <a:p>
            <a:r>
              <a:rPr lang="ja-JP" altLang="en-US" dirty="0" smtClean="0">
                <a:solidFill>
                  <a:srgbClr val="C00000"/>
                </a:solidFill>
              </a:rPr>
              <a:t>神奈川県における社会機能維持者の事業者</a:t>
            </a:r>
            <a:endParaRPr kumimoji="1" lang="ja-JP" altLang="en-US" dirty="0"/>
          </a:p>
        </p:txBody>
      </p:sp>
      <p:sp>
        <p:nvSpPr>
          <p:cNvPr id="3" name="スライド番号プレースホルダー 2"/>
          <p:cNvSpPr>
            <a:spLocks noGrp="1"/>
          </p:cNvSpPr>
          <p:nvPr>
            <p:ph type="sldNum" sz="quarter" idx="12"/>
          </p:nvPr>
        </p:nvSpPr>
        <p:spPr/>
        <p:txBody>
          <a:bodyPr/>
          <a:lstStyle/>
          <a:p>
            <a:fld id="{0DADBF44-3BCB-8F4A-8AD7-D18A9CB20BFE}" type="slidenum">
              <a:rPr kumimoji="1" lang="ja-JP" altLang="en-US" smtClean="0"/>
              <a:pPr/>
              <a:t>0</a:t>
            </a:fld>
            <a:endParaRPr kumimoji="1" lang="ja-JP" altLang="en-US"/>
          </a:p>
        </p:txBody>
      </p:sp>
      <p:sp>
        <p:nvSpPr>
          <p:cNvPr id="4" name="テキスト ボックス 3"/>
          <p:cNvSpPr txBox="1"/>
          <p:nvPr/>
        </p:nvSpPr>
        <p:spPr bwMode="gray">
          <a:xfrm>
            <a:off x="757881" y="928528"/>
            <a:ext cx="10338486" cy="461665"/>
          </a:xfrm>
          <a:prstGeom prst="rect">
            <a:avLst/>
          </a:prstGeom>
          <a:noFill/>
        </p:spPr>
        <p:txBody>
          <a:bodyPr wrap="square" rtlCol="0">
            <a:spAutoFit/>
          </a:bodyPr>
          <a:lstStyle/>
          <a:p>
            <a:pPr>
              <a:spcAft>
                <a:spcPts val="1200"/>
              </a:spcAft>
            </a:pPr>
            <a:r>
              <a:rPr kumimoji="1" lang="ja-JP" altLang="en-US" sz="1200" dirty="0" smtClean="0">
                <a:solidFill>
                  <a:schemeClr val="tx1">
                    <a:lumMod val="65000"/>
                    <a:lumOff val="35000"/>
                  </a:schemeClr>
                </a:solidFill>
              </a:rPr>
              <a:t>「新型コロナウイルス感染症対策の基本的対処方針（令和</a:t>
            </a:r>
            <a:r>
              <a:rPr kumimoji="1" lang="en-US" altLang="ja-JP" sz="1200" dirty="0" smtClean="0">
                <a:solidFill>
                  <a:schemeClr val="tx1">
                    <a:lumMod val="65000"/>
                    <a:lumOff val="35000"/>
                  </a:schemeClr>
                </a:solidFill>
              </a:rPr>
              <a:t>3</a:t>
            </a:r>
            <a:r>
              <a:rPr kumimoji="1" lang="ja-JP" altLang="en-US" sz="1200" dirty="0" smtClean="0">
                <a:solidFill>
                  <a:schemeClr val="tx1">
                    <a:lumMod val="65000"/>
                    <a:lumOff val="35000"/>
                  </a:schemeClr>
                </a:solidFill>
              </a:rPr>
              <a:t>年</a:t>
            </a:r>
            <a:r>
              <a:rPr kumimoji="1" lang="en-US" altLang="ja-JP" sz="1200" dirty="0" smtClean="0">
                <a:solidFill>
                  <a:schemeClr val="tx1">
                    <a:lumMod val="65000"/>
                    <a:lumOff val="35000"/>
                  </a:schemeClr>
                </a:solidFill>
              </a:rPr>
              <a:t>11</a:t>
            </a:r>
            <a:r>
              <a:rPr kumimoji="1" lang="ja-JP" altLang="en-US" sz="1200" dirty="0" smtClean="0">
                <a:solidFill>
                  <a:schemeClr val="tx1">
                    <a:lumMod val="65000"/>
                    <a:lumOff val="35000"/>
                  </a:schemeClr>
                </a:solidFill>
              </a:rPr>
              <a:t>月</a:t>
            </a:r>
            <a:r>
              <a:rPr kumimoji="1" lang="en-US" altLang="ja-JP" sz="1200" dirty="0" smtClean="0">
                <a:solidFill>
                  <a:schemeClr val="tx1">
                    <a:lumMod val="65000"/>
                    <a:lumOff val="35000"/>
                  </a:schemeClr>
                </a:solidFill>
              </a:rPr>
              <a:t>19</a:t>
            </a:r>
            <a:r>
              <a:rPr kumimoji="1" lang="ja-JP" altLang="en-US" sz="1200" dirty="0" smtClean="0">
                <a:solidFill>
                  <a:schemeClr val="tx1">
                    <a:lumMod val="65000"/>
                    <a:lumOff val="35000"/>
                  </a:schemeClr>
                </a:solidFill>
              </a:rPr>
              <a:t>日（令和</a:t>
            </a:r>
            <a:r>
              <a:rPr kumimoji="1" lang="en-US" altLang="ja-JP" sz="1200" dirty="0" smtClean="0">
                <a:solidFill>
                  <a:schemeClr val="tx1">
                    <a:lumMod val="65000"/>
                    <a:lumOff val="35000"/>
                  </a:schemeClr>
                </a:solidFill>
              </a:rPr>
              <a:t>4</a:t>
            </a:r>
            <a:r>
              <a:rPr kumimoji="1" lang="ja-JP" altLang="en-US" sz="1200" dirty="0" smtClean="0">
                <a:solidFill>
                  <a:schemeClr val="tx1">
                    <a:lumMod val="65000"/>
                    <a:lumOff val="35000"/>
                  </a:schemeClr>
                </a:solidFill>
              </a:rPr>
              <a:t>年</a:t>
            </a:r>
            <a:r>
              <a:rPr kumimoji="1" lang="en-US" altLang="ja-JP" sz="1200" dirty="0" smtClean="0">
                <a:solidFill>
                  <a:schemeClr val="tx1">
                    <a:lumMod val="65000"/>
                    <a:lumOff val="35000"/>
                  </a:schemeClr>
                </a:solidFill>
              </a:rPr>
              <a:t>1</a:t>
            </a:r>
            <a:r>
              <a:rPr kumimoji="1" lang="ja-JP" altLang="en-US" sz="1200" dirty="0" smtClean="0">
                <a:solidFill>
                  <a:schemeClr val="tx1">
                    <a:lumMod val="65000"/>
                    <a:lumOff val="35000"/>
                  </a:schemeClr>
                </a:solidFill>
              </a:rPr>
              <a:t>月</a:t>
            </a:r>
            <a:r>
              <a:rPr kumimoji="1" lang="en-US" altLang="ja-JP" sz="1200" dirty="0" smtClean="0">
                <a:solidFill>
                  <a:schemeClr val="tx1">
                    <a:lumMod val="65000"/>
                    <a:lumOff val="35000"/>
                  </a:schemeClr>
                </a:solidFill>
              </a:rPr>
              <a:t>19</a:t>
            </a:r>
            <a:r>
              <a:rPr kumimoji="1" lang="ja-JP" altLang="en-US" sz="1200" dirty="0" smtClean="0">
                <a:solidFill>
                  <a:schemeClr val="tx1">
                    <a:lumMod val="65000"/>
                    <a:lumOff val="35000"/>
                  </a:schemeClr>
                </a:solidFill>
              </a:rPr>
              <a:t>日変更）新型コロナウイルス感染症対策本部決定）の「（別添）緊急事態宣言時に事業の継続が求められる事業者」に揚げる事業を参考として、</a:t>
            </a:r>
            <a:r>
              <a:rPr kumimoji="1" lang="ja-JP" altLang="en-US" sz="1200" b="1" dirty="0" smtClean="0">
                <a:solidFill>
                  <a:schemeClr val="tx1">
                    <a:lumMod val="65000"/>
                    <a:lumOff val="35000"/>
                  </a:schemeClr>
                </a:solidFill>
              </a:rPr>
              <a:t>自治体が適当と認める事業に従事する者。</a:t>
            </a:r>
            <a:endParaRPr kumimoji="1" lang="ja-JP" altLang="en-US" sz="1200" b="1" dirty="0" smtClean="0">
              <a:solidFill>
                <a:srgbClr val="C00000"/>
              </a:solidFill>
            </a:endParaRPr>
          </a:p>
        </p:txBody>
      </p:sp>
      <p:sp>
        <p:nvSpPr>
          <p:cNvPr id="5" name="テキスト ボックス 4"/>
          <p:cNvSpPr txBox="1"/>
          <p:nvPr/>
        </p:nvSpPr>
        <p:spPr bwMode="gray">
          <a:xfrm>
            <a:off x="613157" y="1833677"/>
            <a:ext cx="5313965" cy="189282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新型コロナウイルス感染症の治療はもちろん、その他の重症疾患への対応もあるため、全ての医療関係者の事業継続を要請する。</a:t>
            </a:r>
            <a:endParaRPr kumimoji="1" lang="en-US" altLang="ja-JP" sz="1600" dirty="0" smtClean="0">
              <a:solidFill>
                <a:schemeClr val="tx1">
                  <a:lumMod val="65000"/>
                  <a:lumOff val="35000"/>
                </a:schemeClr>
              </a:solidFill>
            </a:endParaRPr>
          </a:p>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医療関係</a:t>
            </a:r>
            <a:r>
              <a:rPr kumimoji="1" lang="ja-JP" altLang="en-US" sz="1600" dirty="0">
                <a:solidFill>
                  <a:schemeClr val="tx1">
                    <a:lumMod val="65000"/>
                    <a:lumOff val="35000"/>
                  </a:schemeClr>
                </a:solidFill>
              </a:rPr>
              <a:t>者</a:t>
            </a:r>
            <a:r>
              <a:rPr kumimoji="1" lang="ja-JP" altLang="en-US" sz="1600" dirty="0" smtClean="0">
                <a:solidFill>
                  <a:schemeClr val="tx1">
                    <a:lumMod val="65000"/>
                    <a:lumOff val="35000"/>
                  </a:schemeClr>
                </a:solidFill>
              </a:rPr>
              <a:t>には、病院・薬局等のほか、医薬品・医療機器の輸入・製造・販売、献血を実施する採血業、入院者への食事提供等、患者の治療に必要な全ての物資・サービスに関わる製造業、サービス業を含む。</a:t>
            </a:r>
            <a:endParaRPr kumimoji="1" lang="ja-JP" altLang="en-US" sz="1600" dirty="0">
              <a:solidFill>
                <a:schemeClr val="tx1">
                  <a:lumMod val="65000"/>
                  <a:lumOff val="35000"/>
                </a:schemeClr>
              </a:solidFill>
            </a:endParaRPr>
          </a:p>
        </p:txBody>
      </p:sp>
      <p:sp>
        <p:nvSpPr>
          <p:cNvPr id="6" name="正方形/長方形 5"/>
          <p:cNvSpPr/>
          <p:nvPr/>
        </p:nvSpPr>
        <p:spPr bwMode="gray">
          <a:xfrm>
            <a:off x="677001" y="1445700"/>
            <a:ext cx="5186279" cy="325698"/>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b="1" dirty="0" smtClean="0"/>
              <a:t>１</a:t>
            </a:r>
            <a:r>
              <a:rPr kumimoji="1" lang="en-US" altLang="ja-JP" sz="1400" b="1" dirty="0" smtClean="0"/>
              <a:t>.</a:t>
            </a:r>
            <a:r>
              <a:rPr kumimoji="1" lang="ja-JP" altLang="en-US" sz="1400" b="1" dirty="0" smtClean="0"/>
              <a:t>医療体制の維持</a:t>
            </a:r>
          </a:p>
        </p:txBody>
      </p:sp>
      <p:sp>
        <p:nvSpPr>
          <p:cNvPr id="7" name="正方形/長方形 6"/>
          <p:cNvSpPr/>
          <p:nvPr/>
        </p:nvSpPr>
        <p:spPr bwMode="gray">
          <a:xfrm>
            <a:off x="613159" y="3885827"/>
            <a:ext cx="5193213" cy="325698"/>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b="1" dirty="0" smtClean="0"/>
              <a:t>２</a:t>
            </a:r>
            <a:r>
              <a:rPr kumimoji="1" lang="en-US" altLang="ja-JP" sz="1400" b="1" dirty="0" smtClean="0"/>
              <a:t>.</a:t>
            </a:r>
            <a:r>
              <a:rPr kumimoji="1" lang="ja-JP" altLang="en-US" sz="1400" b="1" dirty="0"/>
              <a:t>支援</a:t>
            </a:r>
            <a:r>
              <a:rPr kumimoji="1" lang="ja-JP" altLang="en-US" sz="1400" b="1" dirty="0" smtClean="0"/>
              <a:t>が</a:t>
            </a:r>
            <a:r>
              <a:rPr kumimoji="1" lang="ja-JP" altLang="en-US" sz="1400" b="1" dirty="0"/>
              <a:t>必要</a:t>
            </a:r>
            <a:r>
              <a:rPr kumimoji="1" lang="ja-JP" altLang="en-US" sz="1400" b="1" dirty="0" smtClean="0"/>
              <a:t>な方々の保護の継続</a:t>
            </a:r>
          </a:p>
        </p:txBody>
      </p:sp>
      <p:sp>
        <p:nvSpPr>
          <p:cNvPr id="8" name="テキスト ボックス 7"/>
          <p:cNvSpPr txBox="1"/>
          <p:nvPr/>
        </p:nvSpPr>
        <p:spPr bwMode="gray">
          <a:xfrm>
            <a:off x="613159" y="4303895"/>
            <a:ext cx="5313965" cy="213904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高齢者、障害者等特に支援が必要な方々の居住や支援に関する全ての関係者（生活支援関係事業者）の事業継続を要請する。</a:t>
            </a:r>
            <a:endParaRPr kumimoji="1" lang="en-US" altLang="ja-JP" sz="1600" dirty="0" smtClean="0">
              <a:solidFill>
                <a:schemeClr val="tx1">
                  <a:lumMod val="65000"/>
                  <a:lumOff val="35000"/>
                </a:schemeClr>
              </a:solidFill>
            </a:endParaRPr>
          </a:p>
          <a:p>
            <a:pPr marL="285750" indent="-285750">
              <a:spcAft>
                <a:spcPts val="600"/>
              </a:spcAft>
              <a:buFont typeface="Arial" panose="020B0604020202020204" pitchFamily="34" charset="0"/>
              <a:buChar char="•"/>
            </a:pPr>
            <a:r>
              <a:rPr kumimoji="1" lang="ja-JP" altLang="en-US" sz="1600" dirty="0">
                <a:solidFill>
                  <a:schemeClr val="tx1">
                    <a:lumMod val="65000"/>
                    <a:lumOff val="35000"/>
                  </a:schemeClr>
                </a:solidFill>
              </a:rPr>
              <a:t>生活支援関係事</a:t>
            </a:r>
            <a:r>
              <a:rPr kumimoji="1" lang="ja-JP" altLang="en-US" sz="1600" dirty="0" smtClean="0">
                <a:solidFill>
                  <a:schemeClr val="tx1">
                    <a:lumMod val="65000"/>
                    <a:lumOff val="35000"/>
                  </a:schemeClr>
                </a:solidFill>
              </a:rPr>
              <a:t>業者には、介護老人福祉施設、障害者支援施設等の運営関係者のほか、施設入所者への食事提供など、高齢者、障害者等が生活する上で必要な物資・サービスに関わる全ての製造業、サービス業を含む。</a:t>
            </a:r>
            <a:endParaRPr kumimoji="1" lang="en-US" altLang="ja-JP" sz="1600" dirty="0" smtClean="0">
              <a:solidFill>
                <a:schemeClr val="tx1">
                  <a:lumMod val="65000"/>
                  <a:lumOff val="35000"/>
                </a:schemeClr>
              </a:solidFill>
            </a:endParaRPr>
          </a:p>
        </p:txBody>
      </p:sp>
      <p:sp>
        <p:nvSpPr>
          <p:cNvPr id="10" name="テキスト ボックス 9"/>
          <p:cNvSpPr txBox="1"/>
          <p:nvPr/>
        </p:nvSpPr>
        <p:spPr bwMode="gray">
          <a:xfrm>
            <a:off x="6217481" y="1826905"/>
            <a:ext cx="5193213" cy="493468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自宅等で過ごす国民が、必要最低限の生活を送るために不可欠なサービスを提供する関係事業者の事業継続を要請する。</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①インフラ運営関係</a:t>
            </a:r>
            <a:r>
              <a:rPr kumimoji="1" lang="ja-JP" altLang="en-US" sz="1100" dirty="0" smtClean="0">
                <a:solidFill>
                  <a:schemeClr val="tx1">
                    <a:lumMod val="65000"/>
                    <a:lumOff val="35000"/>
                  </a:schemeClr>
                </a:solidFill>
              </a:rPr>
              <a:t>（電力、ガス、石油・石油化学・ＬＰガス、</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上下水道、通信・データセンター等）</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②飲食料品供給関係</a:t>
            </a:r>
            <a:r>
              <a:rPr kumimoji="1" lang="ja-JP" altLang="en-US" sz="1100" dirty="0" smtClean="0">
                <a:solidFill>
                  <a:schemeClr val="tx1">
                    <a:lumMod val="65000"/>
                    <a:lumOff val="35000"/>
                  </a:schemeClr>
                </a:solidFill>
              </a:rPr>
              <a:t>（農業・林業・漁業、飲食料品の輸入・製造・</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加工・流通・ネット通販等）</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③生活必需物資提供関係</a:t>
            </a:r>
            <a:r>
              <a:rPr kumimoji="1" lang="ja-JP" altLang="en-US" sz="1100" dirty="0" smtClean="0">
                <a:solidFill>
                  <a:schemeClr val="tx1">
                    <a:lumMod val="65000"/>
                    <a:lumOff val="35000"/>
                  </a:schemeClr>
                </a:solidFill>
              </a:rPr>
              <a:t>（家庭用品の輸入・製造・加工・流通・　</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ネット通販等）</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④宅配・テイクアウト、生活必需物資の小売関係</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　</a:t>
            </a:r>
            <a:r>
              <a:rPr kumimoji="1" lang="ja-JP" altLang="en-US" sz="1100" dirty="0" smtClean="0">
                <a:solidFill>
                  <a:schemeClr val="tx1">
                    <a:lumMod val="65000"/>
                    <a:lumOff val="35000"/>
                  </a:schemeClr>
                </a:solidFill>
              </a:rPr>
              <a:t>（百貨店・スーパー・コンビニ、ドラッグストア、ホームセンター等）</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⑤家庭用品のメンテナンス関係</a:t>
            </a:r>
            <a:r>
              <a:rPr kumimoji="1" lang="ja-JP" altLang="en-US" sz="1100" dirty="0" smtClean="0">
                <a:solidFill>
                  <a:schemeClr val="tx1">
                    <a:lumMod val="65000"/>
                    <a:lumOff val="35000"/>
                  </a:schemeClr>
                </a:solidFill>
              </a:rPr>
              <a:t>（配管工・電気技師等）</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⑥生活必需サービス</a:t>
            </a:r>
            <a:r>
              <a:rPr kumimoji="1" lang="ja-JP" altLang="en-US" sz="1100" dirty="0" smtClean="0">
                <a:solidFill>
                  <a:schemeClr val="tx1">
                    <a:lumMod val="65000"/>
                    <a:lumOff val="35000"/>
                  </a:schemeClr>
                </a:solidFill>
              </a:rPr>
              <a:t>（ホテル・宿泊、銭湯、理美容、ランドリー、</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獣医等）</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⑦ごみ処理関係</a:t>
            </a:r>
            <a:r>
              <a:rPr kumimoji="1" lang="ja-JP" altLang="en-US" sz="1100" dirty="0" smtClean="0">
                <a:solidFill>
                  <a:schemeClr val="tx1">
                    <a:lumMod val="65000"/>
                    <a:lumOff val="35000"/>
                  </a:schemeClr>
                </a:solidFill>
              </a:rPr>
              <a:t>（廃棄物収集・運搬、処分等）</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⑧冠婚葬祭業関係</a:t>
            </a:r>
            <a:r>
              <a:rPr kumimoji="1" lang="ja-JP" altLang="en-US" sz="1100" dirty="0" smtClean="0">
                <a:solidFill>
                  <a:schemeClr val="tx1">
                    <a:lumMod val="65000"/>
                    <a:lumOff val="35000"/>
                  </a:schemeClr>
                </a:solidFill>
              </a:rPr>
              <a:t>（火葬の実施や遺体の死後処置に係る事業者等）</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⑨メディア</a:t>
            </a:r>
            <a:r>
              <a:rPr kumimoji="1" lang="ja-JP" altLang="en-US" sz="1100" dirty="0" smtClean="0">
                <a:solidFill>
                  <a:schemeClr val="tx1">
                    <a:lumMod val="65000"/>
                    <a:lumOff val="35000"/>
                  </a:schemeClr>
                </a:solidFill>
              </a:rPr>
              <a:t>（テレビ、ラジオ、新聞、ネット関係者等）</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⑩個人向けサービス</a:t>
            </a:r>
            <a:r>
              <a:rPr kumimoji="1" lang="ja-JP" altLang="en-US" sz="1100" dirty="0" smtClean="0">
                <a:solidFill>
                  <a:schemeClr val="tx1">
                    <a:lumMod val="65000"/>
                    <a:lumOff val="35000"/>
                  </a:schemeClr>
                </a:solidFill>
              </a:rPr>
              <a:t>（ネット配信、遠隔教育、ネット環境維持に係</a:t>
            </a:r>
            <a:endParaRPr kumimoji="1" lang="en-US" altLang="ja-JP" sz="1100" dirty="0" smtClean="0">
              <a:solidFill>
                <a:schemeClr val="tx1">
                  <a:lumMod val="65000"/>
                  <a:lumOff val="35000"/>
                </a:schemeClr>
              </a:solidFill>
            </a:endParaRPr>
          </a:p>
          <a:p>
            <a:pPr>
              <a:lnSpc>
                <a:spcPts val="14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a:t>
            </a:r>
            <a:r>
              <a:rPr kumimoji="1" lang="ja-JP" altLang="en-US" sz="1100" dirty="0" err="1" smtClean="0">
                <a:solidFill>
                  <a:schemeClr val="tx1">
                    <a:lumMod val="65000"/>
                    <a:lumOff val="35000"/>
                  </a:schemeClr>
                </a:solidFill>
              </a:rPr>
              <a:t>る</a:t>
            </a:r>
            <a:r>
              <a:rPr kumimoji="1" lang="ja-JP" altLang="en-US" sz="1100" dirty="0" smtClean="0">
                <a:solidFill>
                  <a:schemeClr val="tx1">
                    <a:lumMod val="65000"/>
                    <a:lumOff val="35000"/>
                  </a:schemeClr>
                </a:solidFill>
              </a:rPr>
              <a:t>設備・サービス、自家用車等の整備等）</a:t>
            </a:r>
            <a:endParaRPr kumimoji="1" lang="en-US" altLang="ja-JP" sz="1100" dirty="0" smtClean="0">
              <a:solidFill>
                <a:schemeClr val="tx1">
                  <a:lumMod val="65000"/>
                  <a:lumOff val="35000"/>
                </a:schemeClr>
              </a:solidFill>
            </a:endParaRPr>
          </a:p>
        </p:txBody>
      </p:sp>
      <p:sp>
        <p:nvSpPr>
          <p:cNvPr id="11" name="正方形/長方形 10"/>
          <p:cNvSpPr/>
          <p:nvPr/>
        </p:nvSpPr>
        <p:spPr bwMode="gray">
          <a:xfrm>
            <a:off x="6217482" y="1445700"/>
            <a:ext cx="5193213" cy="325698"/>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b="1" dirty="0"/>
              <a:t>３</a:t>
            </a:r>
            <a:r>
              <a:rPr kumimoji="1" lang="en-US" altLang="ja-JP" sz="1400" b="1" dirty="0" smtClean="0"/>
              <a:t>.</a:t>
            </a:r>
            <a:r>
              <a:rPr kumimoji="1" lang="ja-JP" altLang="en-US" sz="1400" b="1" dirty="0" smtClean="0"/>
              <a:t>国民の安定的な生活の確保</a:t>
            </a:r>
          </a:p>
        </p:txBody>
      </p:sp>
      <p:sp>
        <p:nvSpPr>
          <p:cNvPr id="12" name="正方形/長方形 11"/>
          <p:cNvSpPr/>
          <p:nvPr/>
        </p:nvSpPr>
        <p:spPr bwMode="gray">
          <a:xfrm>
            <a:off x="9411682" y="466259"/>
            <a:ext cx="2619375" cy="46900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050" dirty="0" smtClean="0">
                <a:solidFill>
                  <a:schemeClr val="tx1"/>
                </a:solidFill>
                <a:latin typeface="ＭＳ 明朝" panose="02020609040205080304" pitchFamily="17" charset="-128"/>
                <a:ea typeface="ＭＳ 明朝" panose="02020609040205080304" pitchFamily="17" charset="-128"/>
              </a:rPr>
              <a:t>令和</a:t>
            </a:r>
            <a:r>
              <a:rPr kumimoji="1" lang="en-US" altLang="ja-JP" sz="1050" dirty="0" smtClean="0">
                <a:solidFill>
                  <a:schemeClr val="tx1"/>
                </a:solidFill>
                <a:latin typeface="ＭＳ 明朝" panose="02020609040205080304" pitchFamily="17" charset="-128"/>
                <a:ea typeface="ＭＳ 明朝" panose="02020609040205080304" pitchFamily="17" charset="-128"/>
              </a:rPr>
              <a:t>4</a:t>
            </a:r>
            <a:r>
              <a:rPr kumimoji="1" lang="ja-JP" altLang="en-US" sz="1050" dirty="0" smtClean="0">
                <a:solidFill>
                  <a:schemeClr val="tx1"/>
                </a:solidFill>
                <a:latin typeface="ＭＳ 明朝" panose="02020609040205080304" pitchFamily="17" charset="-128"/>
                <a:ea typeface="ＭＳ 明朝" panose="02020609040205080304" pitchFamily="17" charset="-128"/>
              </a:rPr>
              <a:t>年</a:t>
            </a:r>
            <a:r>
              <a:rPr kumimoji="1" lang="en-US" altLang="ja-JP" sz="1050" dirty="0" smtClean="0">
                <a:solidFill>
                  <a:schemeClr val="tx1"/>
                </a:solidFill>
                <a:latin typeface="ＭＳ 明朝" panose="02020609040205080304" pitchFamily="17" charset="-128"/>
                <a:ea typeface="ＭＳ 明朝" panose="02020609040205080304" pitchFamily="17" charset="-128"/>
              </a:rPr>
              <a:t>1</a:t>
            </a:r>
            <a:r>
              <a:rPr kumimoji="1" lang="ja-JP" altLang="en-US" sz="1050" dirty="0" smtClean="0">
                <a:solidFill>
                  <a:schemeClr val="tx1"/>
                </a:solidFill>
                <a:latin typeface="ＭＳ 明朝" panose="02020609040205080304" pitchFamily="17" charset="-128"/>
                <a:ea typeface="ＭＳ 明朝" panose="02020609040205080304" pitchFamily="17" charset="-128"/>
              </a:rPr>
              <a:t>月</a:t>
            </a:r>
            <a:r>
              <a:rPr kumimoji="1" lang="en-US" altLang="ja-JP" sz="1050" dirty="0" smtClean="0">
                <a:solidFill>
                  <a:schemeClr val="tx1"/>
                </a:solidFill>
                <a:latin typeface="ＭＳ 明朝" panose="02020609040205080304" pitchFamily="17" charset="-128"/>
                <a:ea typeface="ＭＳ 明朝" panose="02020609040205080304" pitchFamily="17" charset="-128"/>
              </a:rPr>
              <a:t>19</a:t>
            </a:r>
            <a:r>
              <a:rPr kumimoji="1" lang="ja-JP" altLang="en-US" sz="1050" dirty="0" smtClean="0">
                <a:solidFill>
                  <a:schemeClr val="tx1"/>
                </a:solidFill>
                <a:latin typeface="ＭＳ 明朝" panose="02020609040205080304" pitchFamily="17" charset="-128"/>
                <a:ea typeface="ＭＳ 明朝" panose="02020609040205080304" pitchFamily="17" charset="-128"/>
              </a:rPr>
              <a:t>日　第</a:t>
            </a:r>
            <a:r>
              <a:rPr kumimoji="1" lang="en-US" altLang="ja-JP" sz="1050" dirty="0" smtClean="0">
                <a:solidFill>
                  <a:schemeClr val="tx1"/>
                </a:solidFill>
                <a:latin typeface="ＭＳ 明朝" panose="02020609040205080304" pitchFamily="17" charset="-128"/>
                <a:ea typeface="ＭＳ 明朝" panose="02020609040205080304" pitchFamily="17" charset="-128"/>
              </a:rPr>
              <a:t>50</a:t>
            </a:r>
            <a:r>
              <a:rPr kumimoji="1" lang="ja-JP" altLang="en-US" sz="1050" dirty="0" smtClean="0">
                <a:solidFill>
                  <a:schemeClr val="tx1"/>
                </a:solidFill>
                <a:latin typeface="ＭＳ 明朝" panose="02020609040205080304" pitchFamily="17" charset="-128"/>
                <a:ea typeface="ＭＳ 明朝" panose="02020609040205080304" pitchFamily="17" charset="-128"/>
              </a:rPr>
              <a:t>回</a:t>
            </a:r>
            <a:r>
              <a:rPr lang="ja-JP" altLang="ja-JP" sz="1050" dirty="0">
                <a:solidFill>
                  <a:schemeClr val="tx1"/>
                </a:solidFill>
                <a:latin typeface="ＭＳ 明朝" panose="02020609040205080304" pitchFamily="17" charset="-128"/>
                <a:ea typeface="ＭＳ 明朝" panose="02020609040205080304" pitchFamily="17" charset="-128"/>
              </a:rPr>
              <a:t>新型コロナウイルス感染症神奈川県対策本部</a:t>
            </a:r>
            <a:r>
              <a:rPr lang="ja-JP" altLang="ja-JP" sz="1050" dirty="0" smtClean="0">
                <a:solidFill>
                  <a:schemeClr val="tx1"/>
                </a:solidFill>
                <a:latin typeface="ＭＳ 明朝" panose="02020609040205080304" pitchFamily="17" charset="-128"/>
                <a:ea typeface="ＭＳ 明朝" panose="02020609040205080304" pitchFamily="17" charset="-128"/>
              </a:rPr>
              <a:t>会議</a:t>
            </a:r>
            <a:r>
              <a:rPr lang="ja-JP" altLang="en-US" sz="1050" dirty="0" smtClean="0">
                <a:solidFill>
                  <a:schemeClr val="tx1"/>
                </a:solidFill>
                <a:latin typeface="ＭＳ 明朝" panose="02020609040205080304" pitchFamily="17" charset="-128"/>
                <a:ea typeface="ＭＳ 明朝" panose="02020609040205080304" pitchFamily="17" charset="-128"/>
              </a:rPr>
              <a:t>資料</a:t>
            </a:r>
            <a:endParaRPr kumimoji="1" lang="ja-JP" altLang="en-US" sz="1050" dirty="0" smtClean="0">
              <a:solidFill>
                <a:schemeClr val="tx1"/>
              </a:solidFill>
              <a:latin typeface="ＭＳ 明朝" panose="02020609040205080304" pitchFamily="17" charset="-128"/>
              <a:ea typeface="ＭＳ 明朝" panose="02020609040205080304" pitchFamily="17" charset="-128"/>
            </a:endParaRPr>
          </a:p>
        </p:txBody>
      </p:sp>
      <p:sp>
        <p:nvSpPr>
          <p:cNvPr id="13" name="正方形/長方形 12"/>
          <p:cNvSpPr/>
          <p:nvPr/>
        </p:nvSpPr>
        <p:spPr bwMode="gray">
          <a:xfrm>
            <a:off x="11346274" y="97361"/>
            <a:ext cx="626616" cy="315346"/>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別　紙</a:t>
            </a:r>
          </a:p>
        </p:txBody>
      </p:sp>
    </p:spTree>
    <p:extLst>
      <p:ext uri="{BB962C8B-B14F-4D97-AF65-F5344CB8AC3E}">
        <p14:creationId xmlns:p14="http://schemas.microsoft.com/office/powerpoint/2010/main" val="30212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3405" y="417584"/>
            <a:ext cx="8847438" cy="672692"/>
          </a:xfrm>
        </p:spPr>
        <p:txBody>
          <a:bodyPr>
            <a:normAutofit/>
          </a:bodyPr>
          <a:lstStyle/>
          <a:p>
            <a:r>
              <a:rPr lang="ja-JP" altLang="en-US" dirty="0" smtClean="0">
                <a:solidFill>
                  <a:srgbClr val="C00000"/>
                </a:solidFill>
              </a:rPr>
              <a:t>神奈川県における社会</a:t>
            </a:r>
            <a:r>
              <a:rPr lang="ja-JP" altLang="en-US" dirty="0">
                <a:solidFill>
                  <a:srgbClr val="C00000"/>
                </a:solidFill>
              </a:rPr>
              <a:t>機能維持者の事業者</a:t>
            </a:r>
            <a:endParaRPr kumimoji="1" lang="ja-JP" altLang="en-US" dirty="0"/>
          </a:p>
        </p:txBody>
      </p:sp>
      <p:sp>
        <p:nvSpPr>
          <p:cNvPr id="3" name="スライド番号プレースホルダー 2"/>
          <p:cNvSpPr>
            <a:spLocks noGrp="1"/>
          </p:cNvSpPr>
          <p:nvPr>
            <p:ph type="sldNum" sz="quarter" idx="12"/>
          </p:nvPr>
        </p:nvSpPr>
        <p:spPr/>
        <p:txBody>
          <a:bodyPr/>
          <a:lstStyle/>
          <a:p>
            <a:fld id="{0DADBF44-3BCB-8F4A-8AD7-D18A9CB20BFE}" type="slidenum">
              <a:rPr kumimoji="1" lang="ja-JP" altLang="en-US" smtClean="0"/>
              <a:pPr/>
              <a:t>1</a:t>
            </a:fld>
            <a:endParaRPr kumimoji="1" lang="ja-JP" altLang="en-US"/>
          </a:p>
        </p:txBody>
      </p:sp>
      <p:sp>
        <p:nvSpPr>
          <p:cNvPr id="5" name="テキスト ボックス 4"/>
          <p:cNvSpPr txBox="1"/>
          <p:nvPr/>
        </p:nvSpPr>
        <p:spPr bwMode="gray">
          <a:xfrm>
            <a:off x="641991" y="1841570"/>
            <a:ext cx="5543949" cy="433195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社会の安定の維持の観点から</a:t>
            </a:r>
            <a:r>
              <a:rPr kumimoji="1" lang="ja-JP" altLang="en-US" sz="1600" dirty="0" smtClean="0">
                <a:solidFill>
                  <a:schemeClr val="tx1">
                    <a:lumMod val="65000"/>
                    <a:lumOff val="35000"/>
                  </a:schemeClr>
                </a:solidFill>
              </a:rPr>
              <a:t>、企業</a:t>
            </a:r>
            <a:r>
              <a:rPr kumimoji="1" lang="ja-JP" altLang="en-US" sz="1600" dirty="0" smtClean="0">
                <a:solidFill>
                  <a:schemeClr val="tx1">
                    <a:lumMod val="65000"/>
                    <a:lumOff val="35000"/>
                  </a:schemeClr>
                </a:solidFill>
              </a:rPr>
              <a:t>の活動を維持するために不可欠なサービスを提供する関係事業者の最低限の業務継続を要請する。</a:t>
            </a:r>
            <a:endParaRPr kumimoji="1" lang="en-US" altLang="ja-JP" sz="1600" dirty="0" smtClean="0">
              <a:solidFill>
                <a:schemeClr val="tx1">
                  <a:lumMod val="65000"/>
                  <a:lumOff val="35000"/>
                </a:schemeClr>
              </a:solidFill>
            </a:endParaRPr>
          </a:p>
          <a:p>
            <a:pPr>
              <a:lnSpc>
                <a:spcPts val="15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①金融サービス</a:t>
            </a:r>
            <a:r>
              <a:rPr kumimoji="1" lang="ja-JP" altLang="en-US" sz="1100" dirty="0" smtClean="0">
                <a:solidFill>
                  <a:schemeClr val="tx1">
                    <a:lumMod val="65000"/>
                    <a:lumOff val="35000"/>
                  </a:schemeClr>
                </a:solidFill>
              </a:rPr>
              <a:t>（銀行、信金・信組、証券、保険、クレジットカード</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その他決裁サービス等）</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600" dirty="0" smtClean="0">
                <a:solidFill>
                  <a:schemeClr val="tx1">
                    <a:lumMod val="65000"/>
                    <a:lumOff val="35000"/>
                  </a:schemeClr>
                </a:solidFill>
              </a:rPr>
              <a:t>　②物流・運送サービス</a:t>
            </a:r>
            <a:r>
              <a:rPr kumimoji="1" lang="ja-JP" altLang="en-US" sz="1100" dirty="0" smtClean="0">
                <a:solidFill>
                  <a:schemeClr val="tx1">
                    <a:lumMod val="65000"/>
                    <a:lumOff val="35000"/>
                  </a:schemeClr>
                </a:solidFill>
              </a:rPr>
              <a:t>（鉄道、バス・タクシー・トラック、海運・</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港湾</a:t>
            </a:r>
            <a:r>
              <a:rPr kumimoji="1" lang="ja-JP" altLang="en-US" sz="1100" smtClean="0">
                <a:solidFill>
                  <a:schemeClr val="tx1">
                    <a:lumMod val="65000"/>
                    <a:lumOff val="35000"/>
                  </a:schemeClr>
                </a:solidFill>
              </a:rPr>
              <a:t>管理</a:t>
            </a:r>
            <a:r>
              <a:rPr kumimoji="1" lang="ja-JP" altLang="en-US" sz="1100" smtClean="0">
                <a:solidFill>
                  <a:schemeClr val="tx1">
                    <a:lumMod val="65000"/>
                    <a:lumOff val="35000"/>
                  </a:schemeClr>
                </a:solidFill>
              </a:rPr>
              <a:t>、航空・空港管理、郵便</a:t>
            </a:r>
            <a:r>
              <a:rPr kumimoji="1" lang="ja-JP" altLang="en-US" sz="1100" dirty="0" smtClean="0">
                <a:solidFill>
                  <a:schemeClr val="tx1">
                    <a:lumMod val="65000"/>
                    <a:lumOff val="35000"/>
                  </a:schemeClr>
                </a:solidFill>
              </a:rPr>
              <a:t>、倉庫等）</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③国防に必要な製造業・サービス業の維持</a:t>
            </a:r>
            <a:r>
              <a:rPr kumimoji="1" lang="ja-JP" altLang="en-US" sz="1100" dirty="0" smtClean="0">
                <a:solidFill>
                  <a:schemeClr val="tx1">
                    <a:lumMod val="65000"/>
                    <a:lumOff val="35000"/>
                  </a:schemeClr>
                </a:solidFill>
              </a:rPr>
              <a:t>（航空機・潜水</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艦等）</a:t>
            </a:r>
            <a:endParaRPr kumimoji="1" lang="en-US" altLang="ja-JP" sz="1600" dirty="0" smtClean="0">
              <a:solidFill>
                <a:schemeClr val="tx1">
                  <a:lumMod val="65000"/>
                  <a:lumOff val="35000"/>
                </a:schemeClr>
              </a:solidFill>
            </a:endParaRPr>
          </a:p>
          <a:p>
            <a:pPr>
              <a:lnSpc>
                <a:spcPts val="15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④企業活動・治安の維持に必要なサービス</a:t>
            </a:r>
            <a:r>
              <a:rPr kumimoji="1" lang="ja-JP" altLang="en-US" sz="1100" dirty="0" smtClean="0">
                <a:solidFill>
                  <a:schemeClr val="tx1">
                    <a:lumMod val="65000"/>
                    <a:lumOff val="35000"/>
                  </a:schemeClr>
                </a:solidFill>
              </a:rPr>
              <a:t>（ビルメンテナ</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ンス、セキュリティー関係等）</a:t>
            </a:r>
            <a:endParaRPr kumimoji="1" lang="en-US" altLang="ja-JP" sz="1600" dirty="0" smtClean="0">
              <a:solidFill>
                <a:schemeClr val="tx1">
                  <a:lumMod val="65000"/>
                  <a:lumOff val="35000"/>
                </a:schemeClr>
              </a:solidFill>
            </a:endParaRPr>
          </a:p>
          <a:p>
            <a:pPr>
              <a:lnSpc>
                <a:spcPts val="15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⑤安全安心に必要な社会基盤</a:t>
            </a:r>
            <a:r>
              <a:rPr kumimoji="1" lang="ja-JP" altLang="en-US" sz="1100" dirty="0" smtClean="0">
                <a:solidFill>
                  <a:schemeClr val="tx1">
                    <a:lumMod val="65000"/>
                    <a:lumOff val="35000"/>
                  </a:schemeClr>
                </a:solidFill>
              </a:rPr>
              <a:t>（河川や道路等の公物管理、公共工</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事、廃棄物処理、個別法に基づく危険物管理等）</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600" dirty="0">
                <a:solidFill>
                  <a:schemeClr val="tx1">
                    <a:lumMod val="65000"/>
                    <a:lumOff val="35000"/>
                  </a:schemeClr>
                </a:solidFill>
              </a:rPr>
              <a:t>　</a:t>
            </a:r>
            <a:r>
              <a:rPr kumimoji="1" lang="ja-JP" altLang="en-US" sz="1600" dirty="0" smtClean="0">
                <a:solidFill>
                  <a:schemeClr val="tx1">
                    <a:lumMod val="65000"/>
                    <a:lumOff val="35000"/>
                  </a:schemeClr>
                </a:solidFill>
              </a:rPr>
              <a:t>⑥行政サービス等</a:t>
            </a:r>
            <a:r>
              <a:rPr kumimoji="1" lang="ja-JP" altLang="en-US" sz="1100" dirty="0" smtClean="0">
                <a:solidFill>
                  <a:schemeClr val="tx1">
                    <a:lumMod val="65000"/>
                    <a:lumOff val="35000"/>
                  </a:schemeClr>
                </a:solidFill>
              </a:rPr>
              <a:t>（警察、消防、その他の行政サービス）　</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a:solidFill>
                  <a:schemeClr val="tx1">
                    <a:lumMod val="65000"/>
                    <a:lumOff val="35000"/>
                  </a:schemeClr>
                </a:solidFill>
              </a:rPr>
              <a:t>　</a:t>
            </a:r>
            <a:r>
              <a:rPr kumimoji="1" lang="ja-JP" altLang="en-US" sz="1100" dirty="0" smtClean="0">
                <a:solidFill>
                  <a:schemeClr val="tx1">
                    <a:lumMod val="65000"/>
                    <a:lumOff val="35000"/>
                  </a:schemeClr>
                </a:solidFill>
              </a:rPr>
              <a:t>  </a:t>
            </a:r>
            <a:r>
              <a:rPr kumimoji="1" lang="ja-JP" altLang="en-US" sz="1600" dirty="0" smtClean="0">
                <a:solidFill>
                  <a:schemeClr val="tx1">
                    <a:lumMod val="65000"/>
                    <a:lumOff val="35000"/>
                  </a:schemeClr>
                </a:solidFill>
              </a:rPr>
              <a:t>⑦育児サービス</a:t>
            </a:r>
            <a:r>
              <a:rPr kumimoji="1" lang="ja-JP" altLang="en-US" sz="1100" dirty="0" smtClean="0">
                <a:solidFill>
                  <a:schemeClr val="tx1">
                    <a:lumMod val="65000"/>
                    <a:lumOff val="35000"/>
                  </a:schemeClr>
                </a:solidFill>
              </a:rPr>
              <a:t>（託児所等）</a:t>
            </a:r>
            <a:endParaRPr kumimoji="1" lang="en-US" altLang="ja-JP" sz="1100" dirty="0" smtClean="0">
              <a:solidFill>
                <a:schemeClr val="tx1">
                  <a:lumMod val="65000"/>
                  <a:lumOff val="35000"/>
                </a:schemeClr>
              </a:solidFill>
            </a:endParaRPr>
          </a:p>
          <a:p>
            <a:pPr>
              <a:lnSpc>
                <a:spcPts val="1500"/>
              </a:lnSpc>
              <a:spcAft>
                <a:spcPts val="600"/>
              </a:spcAft>
            </a:pPr>
            <a:r>
              <a:rPr kumimoji="1" lang="ja-JP" altLang="en-US" sz="1100" dirty="0" smtClean="0">
                <a:solidFill>
                  <a:schemeClr val="tx1">
                    <a:lumMod val="65000"/>
                    <a:lumOff val="35000"/>
                  </a:schemeClr>
                </a:solidFill>
              </a:rPr>
              <a:t>　</a:t>
            </a:r>
            <a:endParaRPr kumimoji="1" lang="ja-JP" altLang="en-US" sz="1100" b="1" dirty="0">
              <a:solidFill>
                <a:srgbClr val="C00000"/>
              </a:solidFill>
            </a:endParaRPr>
          </a:p>
        </p:txBody>
      </p:sp>
      <p:sp>
        <p:nvSpPr>
          <p:cNvPr id="6" name="正方形/長方形 5"/>
          <p:cNvSpPr/>
          <p:nvPr/>
        </p:nvSpPr>
        <p:spPr bwMode="gray">
          <a:xfrm>
            <a:off x="613159" y="1420937"/>
            <a:ext cx="5186279" cy="325698"/>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b="1" dirty="0" smtClean="0"/>
              <a:t>４</a:t>
            </a:r>
            <a:r>
              <a:rPr kumimoji="1" lang="en-US" altLang="ja-JP" sz="1400" b="1" dirty="0" smtClean="0"/>
              <a:t>.</a:t>
            </a:r>
            <a:r>
              <a:rPr kumimoji="1" lang="ja-JP" altLang="en-US" sz="1400" b="1" dirty="0" smtClean="0"/>
              <a:t>社会の安定の維持</a:t>
            </a:r>
          </a:p>
        </p:txBody>
      </p:sp>
      <p:sp>
        <p:nvSpPr>
          <p:cNvPr id="10" name="テキスト ボックス 9"/>
          <p:cNvSpPr txBox="1"/>
          <p:nvPr/>
        </p:nvSpPr>
        <p:spPr bwMode="gray">
          <a:xfrm>
            <a:off x="6157108" y="1917079"/>
            <a:ext cx="5573573" cy="313419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医療、製造業のうち、設備の特性上、生産停止が困難なもの（高炉や半導体工場等）、医療・支援が必要な人の保護・社会基盤の維持等に不可欠なもの（サプライチェーン上の重要物を含む。）を製造しているものについては、感染防止に配慮しつつ、継続する。また、医療、国民生活・国民経済維持の業務を支援する事業者等にも、事業継続を要請する。</a:t>
            </a:r>
            <a:endParaRPr kumimoji="1" lang="en-US" altLang="ja-JP" sz="1600" dirty="0" smtClean="0">
              <a:solidFill>
                <a:schemeClr val="tx1">
                  <a:lumMod val="65000"/>
                  <a:lumOff val="35000"/>
                </a:schemeClr>
              </a:solidFill>
            </a:endParaRPr>
          </a:p>
          <a:p>
            <a:pPr marL="285750" indent="-285750">
              <a:spcAft>
                <a:spcPts val="600"/>
              </a:spcAft>
              <a:buFont typeface="Arial" panose="020B0604020202020204" pitchFamily="34" charset="0"/>
              <a:buChar char="•"/>
            </a:pPr>
            <a:r>
              <a:rPr kumimoji="1" lang="ja-JP" altLang="en-US" sz="1600" dirty="0" smtClean="0">
                <a:solidFill>
                  <a:schemeClr val="tx1">
                    <a:lumMod val="65000"/>
                    <a:lumOff val="35000"/>
                  </a:schemeClr>
                </a:solidFill>
              </a:rPr>
              <a:t>学校</a:t>
            </a:r>
            <a:r>
              <a:rPr kumimoji="1" lang="ja-JP" altLang="en-US" sz="1600" dirty="0">
                <a:solidFill>
                  <a:schemeClr val="tx1">
                    <a:lumMod val="65000"/>
                    <a:lumOff val="35000"/>
                  </a:schemeClr>
                </a:solidFill>
              </a:rPr>
              <a:t>等</a:t>
            </a:r>
            <a:r>
              <a:rPr kumimoji="1" lang="ja-JP" altLang="en-US" sz="1600" dirty="0" smtClean="0">
                <a:solidFill>
                  <a:schemeClr val="tx1">
                    <a:lumMod val="65000"/>
                    <a:lumOff val="35000"/>
                  </a:schemeClr>
                </a:solidFill>
              </a:rPr>
              <a:t>については、児童生徒等や学校の学びの継続の観点等から、「学校における新型コロナウイルス感染症に関する衛生管理マニュアル」等を踏まえ、事業継続を要請する。</a:t>
            </a:r>
            <a:endParaRPr kumimoji="1" lang="en-US" altLang="ja-JP" sz="1600" dirty="0" smtClean="0">
              <a:solidFill>
                <a:schemeClr val="tx1">
                  <a:lumMod val="65000"/>
                  <a:lumOff val="35000"/>
                </a:schemeClr>
              </a:solidFill>
            </a:endParaRPr>
          </a:p>
          <a:p>
            <a:pPr>
              <a:lnSpc>
                <a:spcPts val="1400"/>
              </a:lnSpc>
              <a:spcAft>
                <a:spcPts val="600"/>
              </a:spcAft>
            </a:pPr>
            <a:r>
              <a:rPr kumimoji="1" lang="ja-JP" altLang="en-US" sz="1600" dirty="0">
                <a:solidFill>
                  <a:schemeClr val="tx1">
                    <a:lumMod val="65000"/>
                    <a:lumOff val="35000"/>
                  </a:schemeClr>
                </a:solidFill>
              </a:rPr>
              <a:t>　</a:t>
            </a:r>
            <a:endParaRPr kumimoji="1" lang="en-US" altLang="ja-JP" sz="1100" dirty="0" smtClean="0">
              <a:solidFill>
                <a:schemeClr val="tx1">
                  <a:lumMod val="65000"/>
                  <a:lumOff val="35000"/>
                </a:schemeClr>
              </a:solidFill>
            </a:endParaRPr>
          </a:p>
        </p:txBody>
      </p:sp>
      <p:sp>
        <p:nvSpPr>
          <p:cNvPr id="11" name="正方形/長方形 10"/>
          <p:cNvSpPr/>
          <p:nvPr/>
        </p:nvSpPr>
        <p:spPr bwMode="gray">
          <a:xfrm>
            <a:off x="6217483" y="1393081"/>
            <a:ext cx="5193213" cy="325698"/>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b="1" dirty="0" smtClean="0"/>
              <a:t>５</a:t>
            </a:r>
            <a:r>
              <a:rPr kumimoji="1" lang="en-US" altLang="ja-JP" sz="1400" b="1" dirty="0" smtClean="0"/>
              <a:t>.</a:t>
            </a:r>
            <a:r>
              <a:rPr kumimoji="1" lang="ja-JP" altLang="en-US" sz="1400" b="1" dirty="0" smtClean="0"/>
              <a:t>その他</a:t>
            </a:r>
          </a:p>
        </p:txBody>
      </p:sp>
    </p:spTree>
    <p:extLst>
      <p:ext uri="{BB962C8B-B14F-4D97-AF65-F5344CB8AC3E}">
        <p14:creationId xmlns:p14="http://schemas.microsoft.com/office/powerpoint/2010/main" val="4008109695"/>
      </p:ext>
    </p:extLst>
  </p:cSld>
  <p:clrMapOvr>
    <a:masterClrMapping/>
  </p:clrMapOvr>
</p:sld>
</file>

<file path=ppt/theme/theme1.xml><?xml version="1.0" encoding="utf-8"?>
<a:theme xmlns:a="http://schemas.openxmlformats.org/drawingml/2006/main" name="青">
  <a:themeElements>
    <a:clrScheme name="マイカラーパターン">
      <a:dk1>
        <a:sysClr val="windowText" lastClr="000000"/>
      </a:dk1>
      <a:lt1>
        <a:sysClr val="window" lastClr="FFFFFF"/>
      </a:lt1>
      <a:dk2>
        <a:srgbClr val="44546A"/>
      </a:dk2>
      <a:lt2>
        <a:srgbClr val="E7E6E6"/>
      </a:lt2>
      <a:accent1>
        <a:srgbClr val="1D6FA9"/>
      </a:accent1>
      <a:accent2>
        <a:srgbClr val="36AFCE"/>
      </a:accent2>
      <a:accent3>
        <a:srgbClr val="8BC145"/>
      </a:accent3>
      <a:accent4>
        <a:srgbClr val="1D9A78"/>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1"/>
        </a:solidFill>
        <a:ln w="28575">
          <a:noFill/>
        </a:ln>
      </a:spPr>
      <a:bodyPr vert="horz" rtlCol="0" anchor="ctr"/>
      <a:lstStyle>
        <a:defPPr algn="ctr">
          <a:defRPr kumimoji="1" sz="14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bwMode="gray">
        <a:ln w="38100">
          <a:solidFill>
            <a:schemeClr val="tx1">
              <a:lumMod val="65000"/>
              <a:lumOff val="35000"/>
            </a:schemeClr>
          </a:solidFill>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rtlCol="0">
        <a:spAutoFit/>
      </a:bodyPr>
      <a:lstStyle>
        <a:defPPr>
          <a:spcAft>
            <a:spcPts val="1200"/>
          </a:spcAft>
          <a:defRPr kumimoji="1" dirty="0" smtClean="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blue" id="{911B23CA-4D01-B64B-8A17-ED24F6AAD33F}" vid="{8406750C-9769-3B4E-B97C-33D654FF818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3391</TotalTime>
  <Words>508</Words>
  <Application>Microsoft Office PowerPoint</Application>
  <PresentationFormat>ワイド画面</PresentationFormat>
  <Paragraphs>50</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ＭＳ Ｐゴシック</vt:lpstr>
      <vt:lpstr>ＭＳ ゴシック</vt:lpstr>
      <vt:lpstr>ＭＳ 明朝</vt:lpstr>
      <vt:lpstr>Yu Gothic</vt:lpstr>
      <vt:lpstr>Yu Gothic</vt:lpstr>
      <vt:lpstr>游ゴシック Light</vt:lpstr>
      <vt:lpstr>Arial</vt:lpstr>
      <vt:lpstr>Calibri</vt:lpstr>
      <vt:lpstr>Calibri Light</vt:lpstr>
      <vt:lpstr>青</vt:lpstr>
      <vt:lpstr>神奈川県における社会機能維持者の事業者</vt:lpstr>
      <vt:lpstr>神奈川県における社会機能維持者の事業者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テンプレート</dc:title>
  <dc:creator>上田 岳</dc:creator>
  <cp:lastModifiedBy>user</cp:lastModifiedBy>
  <cp:revision>247</cp:revision>
  <cp:lastPrinted>2022-01-21T01:52:59Z</cp:lastPrinted>
  <dcterms:modified xsi:type="dcterms:W3CDTF">2022-01-21T02:12:23Z</dcterms:modified>
</cp:coreProperties>
</file>